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Ubuntu Light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Light-regular.fntdata"/><Relationship Id="rId22" Type="http://schemas.openxmlformats.org/officeDocument/2006/relationships/font" Target="fonts/UbuntuLight-italic.fntdata"/><Relationship Id="rId21" Type="http://schemas.openxmlformats.org/officeDocument/2006/relationships/font" Target="fonts/UbuntuLight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Ubuntu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7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19" Type="http://schemas.openxmlformats.org/officeDocument/2006/relationships/font" Target="fonts/Ubuntu-boldItalic.fntdata"/><Relationship Id="rId18" Type="http://schemas.openxmlformats.org/officeDocument/2006/relationships/font" Target="fonts/Ubuntu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indent="-431800" lvl="8" marL="4114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2" type="body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4" name="Google Shape;34;p7"/>
          <p:cNvSpPr txBox="1"/>
          <p:nvPr>
            <p:ph idx="3" type="body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idx="1" type="body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b="1" sz="32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 algn="r">
              <a:buNone/>
              <a:defRPr b="1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fmla="val 1582" name="adj1"/>
                <a:gd fmla="val 1544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Work Sans Light"/>
                <a:ea typeface="Work Sans Light"/>
                <a:cs typeface="Work Sans Light"/>
                <a:sym typeface="Work Sans Light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Crumbs</a:t>
            </a:r>
            <a:endParaRPr/>
          </a:p>
        </p:txBody>
      </p:sp>
      <p:sp>
        <p:nvSpPr>
          <p:cNvPr id="52" name="Google Shape;52;p12"/>
          <p:cNvSpPr txBox="1"/>
          <p:nvPr/>
        </p:nvSpPr>
        <p:spPr>
          <a:xfrm>
            <a:off x="465300" y="4263550"/>
            <a:ext cx="68964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Jash Thakkar, Harshita Karmunji, Julius Randle</a:t>
            </a:r>
            <a:endParaRPr sz="17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53" name="Google Shape;53;p12"/>
          <p:cNvSpPr txBox="1"/>
          <p:nvPr/>
        </p:nvSpPr>
        <p:spPr>
          <a:xfrm>
            <a:off x="6137903" y="465250"/>
            <a:ext cx="26265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Web Pro Group Project 1</a:t>
            </a:r>
            <a:endParaRPr sz="17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99125" y="575500"/>
            <a:ext cx="65982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Highlight (Cont)</a:t>
            </a:r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2435925" y="1781250"/>
            <a:ext cx="666000" cy="1803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our office</a:t>
            </a:r>
            <a:endParaRPr sz="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682375" y="20241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198300" y="34821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151475" y="185762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794575" y="37693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6708200" y="23182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46150" y="3769375"/>
            <a:ext cx="166500" cy="166500"/>
          </a:xfrm>
          <a:prstGeom prst="mathMultiply">
            <a:avLst>
              <a:gd fmla="val 23520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 title="Screenshot 2025-10-22 at 5.24.0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00" y="1345275"/>
            <a:ext cx="8257225" cy="333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Conclusions / Takeaways / Improvements</a:t>
            </a:r>
            <a:endParaRPr sz="2900"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914525" y="1308519"/>
            <a:ext cx="2268600" cy="14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Takeaway: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This </a:t>
            </a:r>
            <a:r>
              <a:rPr lang="en" sz="1200"/>
              <a:t>sight</a:t>
            </a:r>
            <a:r>
              <a:rPr lang="en" sz="1200"/>
              <a:t> is made to be a reminder to us all that we should strive for a healthier lifestyle and the first step can be cooking at home</a:t>
            </a:r>
            <a:endParaRPr sz="1200"/>
          </a:p>
        </p:txBody>
      </p:sp>
      <p:sp>
        <p:nvSpPr>
          <p:cNvPr id="137" name="Google Shape;137;p22"/>
          <p:cNvSpPr txBox="1"/>
          <p:nvPr>
            <p:ph idx="3" type="body"/>
          </p:nvPr>
        </p:nvSpPr>
        <p:spPr>
          <a:xfrm>
            <a:off x="5928669" y="1308519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Impact: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hope to make more people make the </a:t>
            </a:r>
            <a:r>
              <a:rPr lang="en" sz="1200"/>
              <a:t>conscious</a:t>
            </a:r>
            <a:r>
              <a:rPr lang="en" sz="1200"/>
              <a:t> decision of ditching fast-food, and choosing to cook at home.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930638" y="2872150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API: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Moving forward we would love to find or build an  API that has recipes that have ingredients, steps to cook, and nutritional facts.</a:t>
            </a:r>
            <a:endParaRPr sz="1200"/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3437697" y="2872150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Healthier OPT: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would love to add a “B” side to the site where it is all the same recipes we love but in a more healthier and low fat, high protein way.</a:t>
            </a:r>
            <a:endParaRPr sz="1200"/>
          </a:p>
        </p:txBody>
      </p:sp>
      <p:sp>
        <p:nvSpPr>
          <p:cNvPr id="140" name="Google Shape;140;p22"/>
          <p:cNvSpPr txBox="1"/>
          <p:nvPr>
            <p:ph idx="3" type="body"/>
          </p:nvPr>
        </p:nvSpPr>
        <p:spPr>
          <a:xfrm>
            <a:off x="5944757" y="2872150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User Based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want to have users be able give the site recipes that they love and live by so the rest of the world can try them too.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Google Shape;141;p22"/>
          <p:cNvSpPr txBox="1"/>
          <p:nvPr>
            <p:ph idx="2" type="body"/>
          </p:nvPr>
        </p:nvSpPr>
        <p:spPr>
          <a:xfrm>
            <a:off x="3421610" y="1308519"/>
            <a:ext cx="2268600" cy="13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Achievements</a:t>
            </a:r>
            <a:r>
              <a:rPr b="1" lang="en"/>
              <a:t>: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We here have made a small website with easy to read, navigate, and understand recipes for all people who want to cook at home.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The why?</a:t>
            </a:r>
            <a:endParaRPr/>
          </a:p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This is </a:t>
            </a:r>
            <a:r>
              <a:rPr b="1" lang="en" sz="1200" u="sng"/>
              <a:t>significant</a:t>
            </a:r>
            <a:r>
              <a:rPr b="1" lang="en" sz="1200"/>
              <a:t> because today in the USA we face a epidemic of poor diets, where people continue to eat unhealthy. There are many reasons to why people eat unhealthy but one of the </a:t>
            </a:r>
            <a:r>
              <a:rPr b="1" lang="en" sz="1200"/>
              <a:t>primaries</a:t>
            </a:r>
            <a:r>
              <a:rPr b="1" lang="en" sz="1200"/>
              <a:t> reasons is simply how hard it is to get ideas for meals to cook at home.</a:t>
            </a:r>
            <a:endParaRPr b="1" sz="12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The </a:t>
            </a:r>
            <a:r>
              <a:rPr b="1" lang="en" sz="1200" u="sng"/>
              <a:t>problem</a:t>
            </a:r>
            <a:r>
              <a:rPr b="1" lang="en" sz="1200"/>
              <a:t> that we saw is that getting a clean way to get recipes that are easy, </a:t>
            </a:r>
            <a:r>
              <a:rPr b="1" lang="en" sz="1200"/>
              <a:t>accessible</a:t>
            </a:r>
            <a:r>
              <a:rPr b="1" lang="en" sz="1200"/>
              <a:t>, and </a:t>
            </a:r>
            <a:r>
              <a:rPr b="1" lang="en" sz="1200"/>
              <a:t>comprehensive</a:t>
            </a:r>
            <a:r>
              <a:rPr b="1" lang="en" sz="1200"/>
              <a:t> to follow along is very hard. When doing market research we found many sights that were littered with poor styling which made it hard to follow along.</a:t>
            </a:r>
            <a:endParaRPr/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The </a:t>
            </a:r>
            <a:r>
              <a:rPr b="1" lang="en" sz="1200" u="sng"/>
              <a:t>goal </a:t>
            </a:r>
            <a:r>
              <a:rPr b="1" lang="en" sz="1200"/>
              <a:t>of this project is to show how simple and easy it can be to cook at home to help move us away from the epidemic of poor diets, and into a new world of </a:t>
            </a:r>
            <a:r>
              <a:rPr b="1" lang="en" sz="1200"/>
              <a:t>delicious</a:t>
            </a:r>
            <a:r>
              <a:rPr b="1" lang="en" sz="1200"/>
              <a:t> fresh cooked meals.</a:t>
            </a:r>
            <a:endParaRPr sz="1200"/>
          </a:p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4294967295" type="ctrTitle"/>
          </p:nvPr>
        </p:nvSpPr>
        <p:spPr>
          <a:xfrm>
            <a:off x="877025" y="567926"/>
            <a:ext cx="7684800" cy="382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Let’s See the Site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68" name="Google Shape;68;p14"/>
          <p:cNvSpPr txBox="1"/>
          <p:nvPr>
            <p:ph idx="4294967295" type="subTitle"/>
          </p:nvPr>
        </p:nvSpPr>
        <p:spPr>
          <a:xfrm>
            <a:off x="-3752125" y="5074928"/>
            <a:ext cx="3582000" cy="23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418275" y="4457700"/>
            <a:ext cx="574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3947984" y="540403"/>
            <a:ext cx="4655700" cy="158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Code</a:t>
            </a:r>
            <a:endParaRPr sz="620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Highlights</a:t>
            </a:r>
            <a:endParaRPr sz="6200"/>
          </a:p>
        </p:txBody>
      </p:sp>
      <p:sp>
        <p:nvSpPr>
          <p:cNvPr id="76" name="Google Shape;76;p15"/>
          <p:cNvSpPr txBox="1"/>
          <p:nvPr>
            <p:ph idx="4294967295" type="subTitle"/>
          </p:nvPr>
        </p:nvSpPr>
        <p:spPr>
          <a:xfrm>
            <a:off x="4915825" y="2538849"/>
            <a:ext cx="3586800" cy="166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Snippet</a:t>
            </a:r>
            <a:r>
              <a:rPr lang="en"/>
              <a:t> 1: Nav bar 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Snippet 2: </a:t>
            </a:r>
            <a:r>
              <a:rPr lang="en"/>
              <a:t>Recipe</a:t>
            </a:r>
            <a:r>
              <a:rPr lang="en"/>
              <a:t> </a:t>
            </a:r>
            <a:r>
              <a:rPr lang="en"/>
              <a:t>Filter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5" title="Screenshot 2025-10-22 at 5.07.1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25" y="603425"/>
            <a:ext cx="4114100" cy="1579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 title="Screenshot 2025-10-22 at 5.09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25" y="2513900"/>
            <a:ext cx="4114101" cy="1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Recipe</a:t>
            </a:r>
            <a:r>
              <a:rPr b="1" lang="en"/>
              <a:t> Cards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Modle:</a:t>
            </a:r>
            <a:endParaRPr b="1"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 (cont)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 title="Screenshot 2025-10-22 at 5.11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250" y="1362100"/>
            <a:ext cx="5512626" cy="33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(cont)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7" title="Screenshot 2025-10-22 at 5.14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5" y="2030650"/>
            <a:ext cx="7883125" cy="25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30600" y="886025"/>
            <a:ext cx="5262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Highlights (cont)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873950" y="886034"/>
            <a:ext cx="3520800" cy="18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Ingredients</a:t>
            </a:r>
            <a:r>
              <a:rPr lang="en" sz="2000"/>
              <a:t> Checkbox</a:t>
            </a:r>
            <a:endParaRPr sz="2000"/>
          </a:p>
        </p:txBody>
      </p:sp>
      <p:pic>
        <p:nvPicPr>
          <p:cNvPr id="102" name="Google Shape;102;p18" title="Screenshot 2025-10-22 at 5.17.2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225" y="1429025"/>
            <a:ext cx="5393550" cy="29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Highlight (cont)</a:t>
            </a:r>
            <a:endParaRPr/>
          </a:p>
        </p:txBody>
      </p:sp>
      <p:pic>
        <p:nvPicPr>
          <p:cNvPr id="108" name="Google Shape;108;p19" title="Screenshot 2025-10-22 at 5.20.2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600" y="1338050"/>
            <a:ext cx="5548300" cy="31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728675" y="1532325"/>
            <a:ext cx="1853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Nutrition info:</a:t>
            </a:r>
            <a:endParaRPr sz="24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Highlight (Cont)</a:t>
            </a:r>
            <a:endParaRPr/>
          </a:p>
        </p:txBody>
      </p:sp>
      <p:pic>
        <p:nvPicPr>
          <p:cNvPr id="115" name="Google Shape;115;p20" title="Screenshot 2025-10-22 at 5.22.2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700" y="1344472"/>
            <a:ext cx="3737349" cy="3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889400" y="1500200"/>
            <a:ext cx="35148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Color Pallet:</a:t>
            </a:r>
            <a:endParaRPr sz="24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