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8" r:id="rId2"/>
    <p:sldId id="267" r:id="rId3"/>
    <p:sldId id="271" r:id="rId4"/>
    <p:sldId id="273" r:id="rId5"/>
    <p:sldId id="283" r:id="rId6"/>
    <p:sldId id="293" r:id="rId7"/>
    <p:sldId id="272" r:id="rId8"/>
    <p:sldId id="286" r:id="rId9"/>
    <p:sldId id="287" r:id="rId10"/>
    <p:sldId id="288" r:id="rId11"/>
    <p:sldId id="294" r:id="rId12"/>
    <p:sldId id="295" r:id="rId13"/>
    <p:sldId id="290" r:id="rId14"/>
    <p:sldId id="291" r:id="rId15"/>
    <p:sldId id="292" r:id="rId16"/>
    <p:sldId id="297" r:id="rId17"/>
    <p:sldId id="279" r:id="rId18"/>
    <p:sldId id="296"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1F4D54-F3A5-43A2-ABD7-300276435DDB}" v="25" dt="2024-03-19T15:51:29.393"/>
    <p1510:client id="{9085D43D-BF6F-46C0-96FB-806A098E687A}" v="4" dt="2024-03-18T18:10:46.5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12" autoAdjust="0"/>
    <p:restoredTop sz="94660"/>
  </p:normalViewPr>
  <p:slideViewPr>
    <p:cSldViewPr>
      <p:cViewPr varScale="1">
        <p:scale>
          <a:sx n="76" d="100"/>
          <a:sy n="76" d="100"/>
        </p:scale>
        <p:origin x="1016" y="5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bhjit singh" userId="e60fb0c5ef1a6c66" providerId="LiveId" clId="{4F1F4D54-F3A5-43A2-ABD7-300276435DDB}"/>
    <pc:docChg chg="undo redo custSel addSld delSld modSld sldOrd">
      <pc:chgData name="prabhjit singh" userId="e60fb0c5ef1a6c66" providerId="LiveId" clId="{4F1F4D54-F3A5-43A2-ABD7-300276435DDB}" dt="2024-03-19T15:57:44.746" v="1238" actId="1076"/>
      <pc:docMkLst>
        <pc:docMk/>
      </pc:docMkLst>
      <pc:sldChg chg="modSp mod">
        <pc:chgData name="prabhjit singh" userId="e60fb0c5ef1a6c66" providerId="LiveId" clId="{4F1F4D54-F3A5-43A2-ABD7-300276435DDB}" dt="2024-03-19T08:10:36.471" v="329" actId="1076"/>
        <pc:sldMkLst>
          <pc:docMk/>
          <pc:sldMk cId="0" sldId="267"/>
        </pc:sldMkLst>
        <pc:spChg chg="mod">
          <ac:chgData name="prabhjit singh" userId="e60fb0c5ef1a6c66" providerId="LiveId" clId="{4F1F4D54-F3A5-43A2-ABD7-300276435DDB}" dt="2024-03-19T08:10:36.471" v="329" actId="1076"/>
          <ac:spMkLst>
            <pc:docMk/>
            <pc:sldMk cId="0" sldId="267"/>
            <ac:spMk id="3" creationId="{00000000-0000-0000-0000-000000000000}"/>
          </ac:spMkLst>
        </pc:spChg>
      </pc:sldChg>
      <pc:sldChg chg="modSp mod">
        <pc:chgData name="prabhjit singh" userId="e60fb0c5ef1a6c66" providerId="LiveId" clId="{4F1F4D54-F3A5-43A2-ABD7-300276435DDB}" dt="2024-03-19T08:56:04.350" v="333" actId="255"/>
        <pc:sldMkLst>
          <pc:docMk/>
          <pc:sldMk cId="0" sldId="268"/>
        </pc:sldMkLst>
        <pc:spChg chg="mod">
          <ac:chgData name="prabhjit singh" userId="e60fb0c5ef1a6c66" providerId="LiveId" clId="{4F1F4D54-F3A5-43A2-ABD7-300276435DDB}" dt="2024-03-19T08:56:04.350" v="333" actId="255"/>
          <ac:spMkLst>
            <pc:docMk/>
            <pc:sldMk cId="0" sldId="268"/>
            <ac:spMk id="4" creationId="{00000000-0000-0000-0000-000000000000}"/>
          </ac:spMkLst>
        </pc:spChg>
        <pc:spChg chg="mod">
          <ac:chgData name="prabhjit singh" userId="e60fb0c5ef1a6c66" providerId="LiveId" clId="{4F1F4D54-F3A5-43A2-ABD7-300276435DDB}" dt="2024-03-19T08:11:06.294" v="331" actId="20577"/>
          <ac:spMkLst>
            <pc:docMk/>
            <pc:sldMk cId="0" sldId="268"/>
            <ac:spMk id="7" creationId="{460C7680-EB1C-6A8E-E379-799C84BA8C3C}"/>
          </ac:spMkLst>
        </pc:spChg>
      </pc:sldChg>
      <pc:sldChg chg="modSp mod">
        <pc:chgData name="prabhjit singh" userId="e60fb0c5ef1a6c66" providerId="LiveId" clId="{4F1F4D54-F3A5-43A2-ABD7-300276435DDB}" dt="2024-03-19T08:07:17.149" v="196" actId="1076"/>
        <pc:sldMkLst>
          <pc:docMk/>
          <pc:sldMk cId="0" sldId="279"/>
        </pc:sldMkLst>
        <pc:spChg chg="mod">
          <ac:chgData name="prabhjit singh" userId="e60fb0c5ef1a6c66" providerId="LiveId" clId="{4F1F4D54-F3A5-43A2-ABD7-300276435DDB}" dt="2024-03-19T08:07:17.149" v="196" actId="1076"/>
          <ac:spMkLst>
            <pc:docMk/>
            <pc:sldMk cId="0" sldId="279"/>
            <ac:spMk id="2" creationId="{00000000-0000-0000-0000-000000000000}"/>
          </ac:spMkLst>
        </pc:spChg>
        <pc:spChg chg="mod">
          <ac:chgData name="prabhjit singh" userId="e60fb0c5ef1a6c66" providerId="LiveId" clId="{4F1F4D54-F3A5-43A2-ABD7-300276435DDB}" dt="2024-03-19T07:58:00.465" v="176" actId="207"/>
          <ac:spMkLst>
            <pc:docMk/>
            <pc:sldMk cId="0" sldId="279"/>
            <ac:spMk id="3" creationId="{00000000-0000-0000-0000-000000000000}"/>
          </ac:spMkLst>
        </pc:spChg>
      </pc:sldChg>
      <pc:sldChg chg="modSp mod">
        <pc:chgData name="prabhjit singh" userId="e60fb0c5ef1a6c66" providerId="LiveId" clId="{4F1F4D54-F3A5-43A2-ABD7-300276435DDB}" dt="2024-03-19T15:49:25.635" v="1140" actId="1076"/>
        <pc:sldMkLst>
          <pc:docMk/>
          <pc:sldMk cId="2428719783" sldId="286"/>
        </pc:sldMkLst>
        <pc:spChg chg="mod">
          <ac:chgData name="prabhjit singh" userId="e60fb0c5ef1a6c66" providerId="LiveId" clId="{4F1F4D54-F3A5-43A2-ABD7-300276435DDB}" dt="2024-03-19T15:49:25.635" v="1140" actId="1076"/>
          <ac:spMkLst>
            <pc:docMk/>
            <pc:sldMk cId="2428719783" sldId="286"/>
            <ac:spMk id="2" creationId="{C89C011E-56A3-A3AB-E9EA-ECB724D00E9F}"/>
          </ac:spMkLst>
        </pc:spChg>
      </pc:sldChg>
      <pc:sldChg chg="modSp mod">
        <pc:chgData name="prabhjit singh" userId="e60fb0c5ef1a6c66" providerId="LiveId" clId="{4F1F4D54-F3A5-43A2-ABD7-300276435DDB}" dt="2024-03-19T05:04:01.742" v="4" actId="1076"/>
        <pc:sldMkLst>
          <pc:docMk/>
          <pc:sldMk cId="1711458189" sldId="287"/>
        </pc:sldMkLst>
        <pc:spChg chg="mod">
          <ac:chgData name="prabhjit singh" userId="e60fb0c5ef1a6c66" providerId="LiveId" clId="{4F1F4D54-F3A5-43A2-ABD7-300276435DDB}" dt="2024-03-19T05:03:51.526" v="3" actId="255"/>
          <ac:spMkLst>
            <pc:docMk/>
            <pc:sldMk cId="1711458189" sldId="287"/>
            <ac:spMk id="2" creationId="{C89C011E-56A3-A3AB-E9EA-ECB724D00E9F}"/>
          </ac:spMkLst>
        </pc:spChg>
        <pc:picChg chg="mod">
          <ac:chgData name="prabhjit singh" userId="e60fb0c5ef1a6c66" providerId="LiveId" clId="{4F1F4D54-F3A5-43A2-ABD7-300276435DDB}" dt="2024-03-19T05:04:01.742" v="4" actId="1076"/>
          <ac:picMkLst>
            <pc:docMk/>
            <pc:sldMk cId="1711458189" sldId="287"/>
            <ac:picMk id="5" creationId="{73A1A995-9C91-AC78-6B14-71A27960DB46}"/>
          </ac:picMkLst>
        </pc:picChg>
      </pc:sldChg>
      <pc:sldChg chg="addSp modSp mod">
        <pc:chgData name="prabhjit singh" userId="e60fb0c5ef1a6c66" providerId="LiveId" clId="{4F1F4D54-F3A5-43A2-ABD7-300276435DDB}" dt="2024-03-19T15:49:38.700" v="1146" actId="1076"/>
        <pc:sldMkLst>
          <pc:docMk/>
          <pc:sldMk cId="4242719663" sldId="288"/>
        </pc:sldMkLst>
        <pc:spChg chg="mod">
          <ac:chgData name="prabhjit singh" userId="e60fb0c5ef1a6c66" providerId="LiveId" clId="{4F1F4D54-F3A5-43A2-ABD7-300276435DDB}" dt="2024-03-19T15:49:38.700" v="1146" actId="1076"/>
          <ac:spMkLst>
            <pc:docMk/>
            <pc:sldMk cId="4242719663" sldId="288"/>
            <ac:spMk id="2" creationId="{C89C011E-56A3-A3AB-E9EA-ECB724D00E9F}"/>
          </ac:spMkLst>
        </pc:spChg>
        <pc:spChg chg="mod">
          <ac:chgData name="prabhjit singh" userId="e60fb0c5ef1a6c66" providerId="LiveId" clId="{4F1F4D54-F3A5-43A2-ABD7-300276435DDB}" dt="2024-03-19T15:17:54.616" v="645" actId="1076"/>
          <ac:spMkLst>
            <pc:docMk/>
            <pc:sldMk cId="4242719663" sldId="288"/>
            <ac:spMk id="3" creationId="{4AE06409-1B27-BA9A-D19F-2605CC13933E}"/>
          </ac:spMkLst>
        </pc:spChg>
        <pc:spChg chg="add mod">
          <ac:chgData name="prabhjit singh" userId="e60fb0c5ef1a6c66" providerId="LiveId" clId="{4F1F4D54-F3A5-43A2-ABD7-300276435DDB}" dt="2024-03-19T15:18:56.772" v="653" actId="1076"/>
          <ac:spMkLst>
            <pc:docMk/>
            <pc:sldMk cId="4242719663" sldId="288"/>
            <ac:spMk id="6" creationId="{F1886E0E-4198-3B42-25D9-D618B9879A08}"/>
          </ac:spMkLst>
        </pc:spChg>
        <pc:picChg chg="add mod">
          <ac:chgData name="prabhjit singh" userId="e60fb0c5ef1a6c66" providerId="LiveId" clId="{4F1F4D54-F3A5-43A2-ABD7-300276435DDB}" dt="2024-03-19T15:18:59.388" v="654" actId="1076"/>
          <ac:picMkLst>
            <pc:docMk/>
            <pc:sldMk cId="4242719663" sldId="288"/>
            <ac:picMk id="5" creationId="{910F4FF2-52B8-C979-3CE8-920B768B6C20}"/>
          </ac:picMkLst>
        </pc:picChg>
      </pc:sldChg>
      <pc:sldChg chg="modSp del mod">
        <pc:chgData name="prabhjit singh" userId="e60fb0c5ef1a6c66" providerId="LiveId" clId="{4F1F4D54-F3A5-43A2-ABD7-300276435DDB}" dt="2024-03-19T07:37:45.202" v="43" actId="47"/>
        <pc:sldMkLst>
          <pc:docMk/>
          <pc:sldMk cId="2875187900" sldId="289"/>
        </pc:sldMkLst>
        <pc:spChg chg="mod">
          <ac:chgData name="prabhjit singh" userId="e60fb0c5ef1a6c66" providerId="LiveId" clId="{4F1F4D54-F3A5-43A2-ABD7-300276435DDB}" dt="2024-03-19T07:34:37.182" v="42" actId="120"/>
          <ac:spMkLst>
            <pc:docMk/>
            <pc:sldMk cId="2875187900" sldId="289"/>
            <ac:spMk id="3" creationId="{4AE06409-1B27-BA9A-D19F-2605CC13933E}"/>
          </ac:spMkLst>
        </pc:spChg>
        <pc:picChg chg="mod">
          <ac:chgData name="prabhjit singh" userId="e60fb0c5ef1a6c66" providerId="LiveId" clId="{4F1F4D54-F3A5-43A2-ABD7-300276435DDB}" dt="2024-03-19T05:04:57.793" v="11" actId="1076"/>
          <ac:picMkLst>
            <pc:docMk/>
            <pc:sldMk cId="2875187900" sldId="289"/>
            <ac:picMk id="5" creationId="{393FE58F-FC63-88C8-DB2F-BB675BF8B060}"/>
          </ac:picMkLst>
        </pc:picChg>
      </pc:sldChg>
      <pc:sldChg chg="addSp delSp modSp mod">
        <pc:chgData name="prabhjit singh" userId="e60fb0c5ef1a6c66" providerId="LiveId" clId="{4F1F4D54-F3A5-43A2-ABD7-300276435DDB}" dt="2024-03-19T15:57:04.163" v="1232" actId="1076"/>
        <pc:sldMkLst>
          <pc:docMk/>
          <pc:sldMk cId="4097774865" sldId="290"/>
        </pc:sldMkLst>
        <pc:spChg chg="mod">
          <ac:chgData name="prabhjit singh" userId="e60fb0c5ef1a6c66" providerId="LiveId" clId="{4F1F4D54-F3A5-43A2-ABD7-300276435DDB}" dt="2024-03-19T15:50:19.003" v="1158" actId="20577"/>
          <ac:spMkLst>
            <pc:docMk/>
            <pc:sldMk cId="4097774865" sldId="290"/>
            <ac:spMk id="2" creationId="{C89C011E-56A3-A3AB-E9EA-ECB724D00E9F}"/>
          </ac:spMkLst>
        </pc:spChg>
        <pc:spChg chg="mod">
          <ac:chgData name="prabhjit singh" userId="e60fb0c5ef1a6c66" providerId="LiveId" clId="{4F1F4D54-F3A5-43A2-ABD7-300276435DDB}" dt="2024-03-19T15:54:53.252" v="1224" actId="20577"/>
          <ac:spMkLst>
            <pc:docMk/>
            <pc:sldMk cId="4097774865" sldId="290"/>
            <ac:spMk id="3" creationId="{4AE06409-1B27-BA9A-D19F-2605CC13933E}"/>
          </ac:spMkLst>
        </pc:spChg>
        <pc:spChg chg="mod">
          <ac:chgData name="prabhjit singh" userId="e60fb0c5ef1a6c66" providerId="LiveId" clId="{4F1F4D54-F3A5-43A2-ABD7-300276435DDB}" dt="2024-03-19T07:44:27.769" v="72" actId="20577"/>
          <ac:spMkLst>
            <pc:docMk/>
            <pc:sldMk cId="4097774865" sldId="290"/>
            <ac:spMk id="6" creationId="{7DF28454-756B-0580-6F38-4447F48366FE}"/>
          </ac:spMkLst>
        </pc:spChg>
        <pc:spChg chg="add mod">
          <ac:chgData name="prabhjit singh" userId="e60fb0c5ef1a6c66" providerId="LiveId" clId="{4F1F4D54-F3A5-43A2-ABD7-300276435DDB}" dt="2024-03-19T15:57:04.163" v="1232" actId="1076"/>
          <ac:spMkLst>
            <pc:docMk/>
            <pc:sldMk cId="4097774865" sldId="290"/>
            <ac:spMk id="10" creationId="{7AF8C12C-79B8-1CDF-D7D7-C044855706D7}"/>
          </ac:spMkLst>
        </pc:spChg>
        <pc:picChg chg="del">
          <ac:chgData name="prabhjit singh" userId="e60fb0c5ef1a6c66" providerId="LiveId" clId="{4F1F4D54-F3A5-43A2-ABD7-300276435DDB}" dt="2024-03-19T07:44:20.260" v="70" actId="478"/>
          <ac:picMkLst>
            <pc:docMk/>
            <pc:sldMk cId="4097774865" sldId="290"/>
            <ac:picMk id="5" creationId="{063D32A3-BDE9-FB78-BBB6-401514C3C089}"/>
          </ac:picMkLst>
        </pc:picChg>
        <pc:picChg chg="add del mod">
          <ac:chgData name="prabhjit singh" userId="e60fb0c5ef1a6c66" providerId="LiveId" clId="{4F1F4D54-F3A5-43A2-ABD7-300276435DDB}" dt="2024-03-19T15:30:26.891" v="947" actId="22"/>
          <ac:picMkLst>
            <pc:docMk/>
            <pc:sldMk cId="4097774865" sldId="290"/>
            <ac:picMk id="5" creationId="{713B086C-8174-1A8A-73B3-C99B9441D741}"/>
          </ac:picMkLst>
        </pc:picChg>
        <pc:picChg chg="add mod">
          <ac:chgData name="prabhjit singh" userId="e60fb0c5ef1a6c66" providerId="LiveId" clId="{4F1F4D54-F3A5-43A2-ABD7-300276435DDB}" dt="2024-03-19T15:54:59.069" v="1225" actId="1076"/>
          <ac:picMkLst>
            <pc:docMk/>
            <pc:sldMk cId="4097774865" sldId="290"/>
            <ac:picMk id="7" creationId="{46A25FE4-4775-193B-C834-898ED44AEE29}"/>
          </ac:picMkLst>
        </pc:picChg>
        <pc:picChg chg="del">
          <ac:chgData name="prabhjit singh" userId="e60fb0c5ef1a6c66" providerId="LiveId" clId="{4F1F4D54-F3A5-43A2-ABD7-300276435DDB}" dt="2024-03-19T07:44:25.609" v="71" actId="478"/>
          <ac:picMkLst>
            <pc:docMk/>
            <pc:sldMk cId="4097774865" sldId="290"/>
            <ac:picMk id="8" creationId="{79C66C1D-2F83-E52F-A0D8-45654A0BECCB}"/>
          </ac:picMkLst>
        </pc:picChg>
        <pc:picChg chg="add del mod">
          <ac:chgData name="prabhjit singh" userId="e60fb0c5ef1a6c66" providerId="LiveId" clId="{4F1F4D54-F3A5-43A2-ABD7-300276435DDB}" dt="2024-03-19T15:39:34.805" v="1052" actId="478"/>
          <ac:picMkLst>
            <pc:docMk/>
            <pc:sldMk cId="4097774865" sldId="290"/>
            <ac:picMk id="9" creationId="{37E026F4-202B-91B7-B18E-9FF5E3C6D053}"/>
          </ac:picMkLst>
        </pc:picChg>
      </pc:sldChg>
      <pc:sldChg chg="addSp delSp modSp mod">
        <pc:chgData name="prabhjit singh" userId="e60fb0c5ef1a6c66" providerId="LiveId" clId="{4F1F4D54-F3A5-43A2-ABD7-300276435DDB}" dt="2024-03-19T15:57:29.132" v="1233" actId="1076"/>
        <pc:sldMkLst>
          <pc:docMk/>
          <pc:sldMk cId="2045728453" sldId="291"/>
        </pc:sldMkLst>
        <pc:spChg chg="mod">
          <ac:chgData name="prabhjit singh" userId="e60fb0c5ef1a6c66" providerId="LiveId" clId="{4F1F4D54-F3A5-43A2-ABD7-300276435DDB}" dt="2024-03-19T07:42:20.032" v="58" actId="20577"/>
          <ac:spMkLst>
            <pc:docMk/>
            <pc:sldMk cId="2045728453" sldId="291"/>
            <ac:spMk id="2" creationId="{C89C011E-56A3-A3AB-E9EA-ECB724D00E9F}"/>
          </ac:spMkLst>
        </pc:spChg>
        <pc:spChg chg="add mod">
          <ac:chgData name="prabhjit singh" userId="e60fb0c5ef1a6c66" providerId="LiveId" clId="{4F1F4D54-F3A5-43A2-ABD7-300276435DDB}" dt="2024-03-19T15:57:29.132" v="1233" actId="1076"/>
          <ac:spMkLst>
            <pc:docMk/>
            <pc:sldMk cId="2045728453" sldId="291"/>
            <ac:spMk id="4" creationId="{87B85CD1-20EC-60B8-CB1D-2EDA5CC060B3}"/>
          </ac:spMkLst>
        </pc:spChg>
        <pc:spChg chg="mod">
          <ac:chgData name="prabhjit singh" userId="e60fb0c5ef1a6c66" providerId="LiveId" clId="{4F1F4D54-F3A5-43A2-ABD7-300276435DDB}" dt="2024-03-19T15:41:20.851" v="1074" actId="1076"/>
          <ac:spMkLst>
            <pc:docMk/>
            <pc:sldMk cId="2045728453" sldId="291"/>
            <ac:spMk id="6" creationId="{0ACACA96-1D51-26A8-EB3F-0964D538C5B9}"/>
          </ac:spMkLst>
        </pc:spChg>
        <pc:picChg chg="del">
          <ac:chgData name="prabhjit singh" userId="e60fb0c5ef1a6c66" providerId="LiveId" clId="{4F1F4D54-F3A5-43A2-ABD7-300276435DDB}" dt="2024-03-19T07:43:18.231" v="67" actId="478"/>
          <ac:picMkLst>
            <pc:docMk/>
            <pc:sldMk cId="2045728453" sldId="291"/>
            <ac:picMk id="5" creationId="{9BB8E10C-C5DD-B360-7029-A236E96528D1}"/>
          </ac:picMkLst>
        </pc:picChg>
        <pc:picChg chg="add del">
          <ac:chgData name="prabhjit singh" userId="e60fb0c5ef1a6c66" providerId="LiveId" clId="{4F1F4D54-F3A5-43A2-ABD7-300276435DDB}" dt="2024-03-19T15:41:11.490" v="1072" actId="22"/>
          <ac:picMkLst>
            <pc:docMk/>
            <pc:sldMk cId="2045728453" sldId="291"/>
            <ac:picMk id="5" creationId="{DC76CB3A-065D-06AD-2392-513FFCF9BE11}"/>
          </ac:picMkLst>
        </pc:picChg>
        <pc:picChg chg="add mod">
          <ac:chgData name="prabhjit singh" userId="e60fb0c5ef1a6c66" providerId="LiveId" clId="{4F1F4D54-F3A5-43A2-ABD7-300276435DDB}" dt="2024-03-19T15:41:16.869" v="1073" actId="1076"/>
          <ac:picMkLst>
            <pc:docMk/>
            <pc:sldMk cId="2045728453" sldId="291"/>
            <ac:picMk id="8" creationId="{358D6869-995B-69A1-81E9-6C087B404F2B}"/>
          </ac:picMkLst>
        </pc:picChg>
      </pc:sldChg>
      <pc:sldChg chg="addSp delSp modSp mod">
        <pc:chgData name="prabhjit singh" userId="e60fb0c5ef1a6c66" providerId="LiveId" clId="{4F1F4D54-F3A5-43A2-ABD7-300276435DDB}" dt="2024-03-19T15:57:44.746" v="1238" actId="1076"/>
        <pc:sldMkLst>
          <pc:docMk/>
          <pc:sldMk cId="1872445823" sldId="292"/>
        </pc:sldMkLst>
        <pc:spChg chg="mod">
          <ac:chgData name="prabhjit singh" userId="e60fb0c5ef1a6c66" providerId="LiveId" clId="{4F1F4D54-F3A5-43A2-ABD7-300276435DDB}" dt="2024-03-19T15:57:44.746" v="1238" actId="1076"/>
          <ac:spMkLst>
            <pc:docMk/>
            <pc:sldMk cId="1872445823" sldId="292"/>
            <ac:spMk id="2" creationId="{C89C011E-56A3-A3AB-E9EA-ECB724D00E9F}"/>
          </ac:spMkLst>
        </pc:spChg>
        <pc:picChg chg="add mod">
          <ac:chgData name="prabhjit singh" userId="e60fb0c5ef1a6c66" providerId="LiveId" clId="{4F1F4D54-F3A5-43A2-ABD7-300276435DDB}" dt="2024-03-19T07:59:09.979" v="177" actId="14100"/>
          <ac:picMkLst>
            <pc:docMk/>
            <pc:sldMk cId="1872445823" sldId="292"/>
            <ac:picMk id="5" creationId="{7FF7594A-E1D7-AE4F-7449-5E9306C3E016}"/>
          </ac:picMkLst>
        </pc:picChg>
        <pc:picChg chg="del">
          <ac:chgData name="prabhjit singh" userId="e60fb0c5ef1a6c66" providerId="LiveId" clId="{4F1F4D54-F3A5-43A2-ABD7-300276435DDB}" dt="2024-03-19T07:48:35.572" v="82" actId="478"/>
          <ac:picMkLst>
            <pc:docMk/>
            <pc:sldMk cId="1872445823" sldId="292"/>
            <ac:picMk id="11" creationId="{A42DF6BF-2096-E527-B977-C26C1CF00073}"/>
          </ac:picMkLst>
        </pc:picChg>
        <pc:picChg chg="del mod">
          <ac:chgData name="prabhjit singh" userId="e60fb0c5ef1a6c66" providerId="LiveId" clId="{4F1F4D54-F3A5-43A2-ABD7-300276435DDB}" dt="2024-03-19T07:48:33.229" v="81" actId="478"/>
          <ac:picMkLst>
            <pc:docMk/>
            <pc:sldMk cId="1872445823" sldId="292"/>
            <ac:picMk id="13" creationId="{9820770D-37ED-CFBA-AAFE-DDFF7162ECFE}"/>
          </ac:picMkLst>
        </pc:picChg>
      </pc:sldChg>
      <pc:sldChg chg="addSp modSp new del mod">
        <pc:chgData name="prabhjit singh" userId="e60fb0c5ef1a6c66" providerId="LiveId" clId="{4F1F4D54-F3A5-43A2-ABD7-300276435DDB}" dt="2024-03-19T08:06:15.311" v="192" actId="47"/>
        <pc:sldMkLst>
          <pc:docMk/>
          <pc:sldMk cId="934363645" sldId="293"/>
        </pc:sldMkLst>
        <pc:spChg chg="mod">
          <ac:chgData name="prabhjit singh" userId="e60fb0c5ef1a6c66" providerId="LiveId" clId="{4F1F4D54-F3A5-43A2-ABD7-300276435DDB}" dt="2024-03-19T07:49:26.694" v="87" actId="20577"/>
          <ac:spMkLst>
            <pc:docMk/>
            <pc:sldMk cId="934363645" sldId="293"/>
            <ac:spMk id="2" creationId="{EF446581-8F24-7A3B-324F-C9D5B124BE7A}"/>
          </ac:spMkLst>
        </pc:spChg>
        <pc:spChg chg="mod">
          <ac:chgData name="prabhjit singh" userId="e60fb0c5ef1a6c66" providerId="LiveId" clId="{4F1F4D54-F3A5-43A2-ABD7-300276435DDB}" dt="2024-03-19T08:01:50.769" v="186" actId="20577"/>
          <ac:spMkLst>
            <pc:docMk/>
            <pc:sldMk cId="934363645" sldId="293"/>
            <ac:spMk id="3" creationId="{C467C164-47F8-E9FE-1BF3-E60AD10E3D33}"/>
          </ac:spMkLst>
        </pc:spChg>
        <pc:spChg chg="add mod">
          <ac:chgData name="prabhjit singh" userId="e60fb0c5ef1a6c66" providerId="LiveId" clId="{4F1F4D54-F3A5-43A2-ABD7-300276435DDB}" dt="2024-03-19T08:04:04.456" v="191" actId="1076"/>
          <ac:spMkLst>
            <pc:docMk/>
            <pc:sldMk cId="934363645" sldId="293"/>
            <ac:spMk id="4" creationId="{7EA4EE56-3E9B-14DE-6D1E-2F16AB12BC84}"/>
          </ac:spMkLst>
        </pc:spChg>
        <pc:picChg chg="add mod">
          <ac:chgData name="prabhjit singh" userId="e60fb0c5ef1a6c66" providerId="LiveId" clId="{4F1F4D54-F3A5-43A2-ABD7-300276435DDB}" dt="2024-03-19T08:03:56.618" v="190" actId="14100"/>
          <ac:picMkLst>
            <pc:docMk/>
            <pc:sldMk cId="934363645" sldId="293"/>
            <ac:picMk id="1026" creationId="{1F84477D-F7FD-A37C-B790-5C0D0314E73B}"/>
          </ac:picMkLst>
        </pc:picChg>
      </pc:sldChg>
      <pc:sldChg chg="addSp modSp new mod">
        <pc:chgData name="prabhjit singh" userId="e60fb0c5ef1a6c66" providerId="LiveId" clId="{4F1F4D54-F3A5-43A2-ABD7-300276435DDB}" dt="2024-03-19T15:07:12.528" v="425" actId="1076"/>
        <pc:sldMkLst>
          <pc:docMk/>
          <pc:sldMk cId="4085172003" sldId="293"/>
        </pc:sldMkLst>
        <pc:spChg chg="mod">
          <ac:chgData name="prabhjit singh" userId="e60fb0c5ef1a6c66" providerId="LiveId" clId="{4F1F4D54-F3A5-43A2-ABD7-300276435DDB}" dt="2024-03-19T15:06:05.844" v="368" actId="20577"/>
          <ac:spMkLst>
            <pc:docMk/>
            <pc:sldMk cId="4085172003" sldId="293"/>
            <ac:spMk id="2" creationId="{CB297CAA-F8F9-EA2E-ADDB-2F2381C78796}"/>
          </ac:spMkLst>
        </pc:spChg>
        <pc:spChg chg="mod">
          <ac:chgData name="prabhjit singh" userId="e60fb0c5ef1a6c66" providerId="LiveId" clId="{4F1F4D54-F3A5-43A2-ABD7-300276435DDB}" dt="2024-03-19T15:07:12.528" v="425" actId="1076"/>
          <ac:spMkLst>
            <pc:docMk/>
            <pc:sldMk cId="4085172003" sldId="293"/>
            <ac:spMk id="3" creationId="{199FDD9A-E5A1-8A9A-305D-5CB029D391EC}"/>
          </ac:spMkLst>
        </pc:spChg>
        <pc:picChg chg="add mod">
          <ac:chgData name="prabhjit singh" userId="e60fb0c5ef1a6c66" providerId="LiveId" clId="{4F1F4D54-F3A5-43A2-ABD7-300276435DDB}" dt="2024-03-19T15:07:08.306" v="424" actId="14100"/>
          <ac:picMkLst>
            <pc:docMk/>
            <pc:sldMk cId="4085172003" sldId="293"/>
            <ac:picMk id="5" creationId="{D0661233-2BA4-786B-F8F1-3377F1D72C14}"/>
          </ac:picMkLst>
        </pc:picChg>
      </pc:sldChg>
      <pc:sldChg chg="addSp delSp modSp new mod ord">
        <pc:chgData name="prabhjit singh" userId="e60fb0c5ef1a6c66" providerId="LiveId" clId="{4F1F4D54-F3A5-43A2-ABD7-300276435DDB}" dt="2024-03-19T15:50:00.036" v="1149" actId="1076"/>
        <pc:sldMkLst>
          <pc:docMk/>
          <pc:sldMk cId="460172914" sldId="294"/>
        </pc:sldMkLst>
        <pc:spChg chg="mod">
          <ac:chgData name="prabhjit singh" userId="e60fb0c5ef1a6c66" providerId="LiveId" clId="{4F1F4D54-F3A5-43A2-ABD7-300276435DDB}" dt="2024-03-19T15:50:00.036" v="1149" actId="1076"/>
          <ac:spMkLst>
            <pc:docMk/>
            <pc:sldMk cId="460172914" sldId="294"/>
            <ac:spMk id="2" creationId="{D2BCE6C9-B663-0E41-8E21-1F22F6EA3191}"/>
          </ac:spMkLst>
        </pc:spChg>
        <pc:spChg chg="add del">
          <ac:chgData name="prabhjit singh" userId="e60fb0c5ef1a6c66" providerId="LiveId" clId="{4F1F4D54-F3A5-43A2-ABD7-300276435DDB}" dt="2024-03-19T15:22:02.904" v="658" actId="22"/>
          <ac:spMkLst>
            <pc:docMk/>
            <pc:sldMk cId="460172914" sldId="294"/>
            <ac:spMk id="3" creationId="{257CF95A-66D5-E7AC-DCA7-933103408AD4}"/>
          </ac:spMkLst>
        </pc:spChg>
        <pc:spChg chg="add del mod">
          <ac:chgData name="prabhjit singh" userId="e60fb0c5ef1a6c66" providerId="LiveId" clId="{4F1F4D54-F3A5-43A2-ABD7-300276435DDB}" dt="2024-03-19T15:24:25.529" v="681" actId="478"/>
          <ac:spMkLst>
            <pc:docMk/>
            <pc:sldMk cId="460172914" sldId="294"/>
            <ac:spMk id="11" creationId="{A6341625-E6F2-D7AD-1246-0D9C333449D2}"/>
          </ac:spMkLst>
        </pc:spChg>
        <pc:spChg chg="add mod">
          <ac:chgData name="prabhjit singh" userId="e60fb0c5ef1a6c66" providerId="LiveId" clId="{4F1F4D54-F3A5-43A2-ABD7-300276435DDB}" dt="2024-03-19T15:28:37.294" v="940" actId="1076"/>
          <ac:spMkLst>
            <pc:docMk/>
            <pc:sldMk cId="460172914" sldId="294"/>
            <ac:spMk id="14" creationId="{F0687748-5DDE-D93F-4E23-B146CC4E4A7B}"/>
          </ac:spMkLst>
        </pc:spChg>
        <pc:spChg chg="add mod">
          <ac:chgData name="prabhjit singh" userId="e60fb0c5ef1a6c66" providerId="LiveId" clId="{4F1F4D54-F3A5-43A2-ABD7-300276435DDB}" dt="2024-03-19T15:28:49.436" v="942" actId="313"/>
          <ac:spMkLst>
            <pc:docMk/>
            <pc:sldMk cId="460172914" sldId="294"/>
            <ac:spMk id="15" creationId="{F531AEC0-9B43-1F83-3B6C-E7F663DC71B8}"/>
          </ac:spMkLst>
        </pc:spChg>
        <pc:picChg chg="add del mod ord">
          <ac:chgData name="prabhjit singh" userId="e60fb0c5ef1a6c66" providerId="LiveId" clId="{4F1F4D54-F3A5-43A2-ABD7-300276435DDB}" dt="2024-03-19T15:21:28.577" v="657" actId="22"/>
          <ac:picMkLst>
            <pc:docMk/>
            <pc:sldMk cId="460172914" sldId="294"/>
            <ac:picMk id="5" creationId="{CFB9889E-6CB0-1998-5E21-E318C34FA88B}"/>
          </ac:picMkLst>
        </pc:picChg>
        <pc:picChg chg="add del mod ord">
          <ac:chgData name="prabhjit singh" userId="e60fb0c5ef1a6c66" providerId="LiveId" clId="{4F1F4D54-F3A5-43A2-ABD7-300276435DDB}" dt="2024-03-19T15:27:18.807" v="844" actId="1076"/>
          <ac:picMkLst>
            <pc:docMk/>
            <pc:sldMk cId="460172914" sldId="294"/>
            <ac:picMk id="7" creationId="{D60A46F4-A047-8015-6D16-FDB2022E7440}"/>
          </ac:picMkLst>
        </pc:picChg>
        <pc:picChg chg="add mod">
          <ac:chgData name="prabhjit singh" userId="e60fb0c5ef1a6c66" providerId="LiveId" clId="{4F1F4D54-F3A5-43A2-ABD7-300276435DDB}" dt="2024-03-19T15:27:28.332" v="846" actId="14100"/>
          <ac:picMkLst>
            <pc:docMk/>
            <pc:sldMk cId="460172914" sldId="294"/>
            <ac:picMk id="9" creationId="{01342279-E95C-65A3-1320-D2B28A0005C0}"/>
          </ac:picMkLst>
        </pc:picChg>
        <pc:picChg chg="add del mod ord">
          <ac:chgData name="prabhjit singh" userId="e60fb0c5ef1a6c66" providerId="LiveId" clId="{4F1F4D54-F3A5-43A2-ABD7-300276435DDB}" dt="2024-03-19T15:24:25.011" v="680" actId="22"/>
          <ac:picMkLst>
            <pc:docMk/>
            <pc:sldMk cId="460172914" sldId="294"/>
            <ac:picMk id="13" creationId="{C4ADED15-A320-BD8B-914A-32C1A14F073D}"/>
          </ac:picMkLst>
        </pc:picChg>
      </pc:sldChg>
      <pc:sldChg chg="addSp delSp modSp new mod">
        <pc:chgData name="prabhjit singh" userId="e60fb0c5ef1a6c66" providerId="LiveId" clId="{4F1F4D54-F3A5-43A2-ABD7-300276435DDB}" dt="2024-03-19T15:50:08.774" v="1152" actId="113"/>
        <pc:sldMkLst>
          <pc:docMk/>
          <pc:sldMk cId="2416689669" sldId="295"/>
        </pc:sldMkLst>
        <pc:spChg chg="mod">
          <ac:chgData name="prabhjit singh" userId="e60fb0c5ef1a6c66" providerId="LiveId" clId="{4F1F4D54-F3A5-43A2-ABD7-300276435DDB}" dt="2024-03-19T15:50:08.774" v="1152" actId="113"/>
          <ac:spMkLst>
            <pc:docMk/>
            <pc:sldMk cId="2416689669" sldId="295"/>
            <ac:spMk id="2" creationId="{505A51ED-7B5D-38A4-0A58-18676CE0340F}"/>
          </ac:spMkLst>
        </pc:spChg>
        <pc:spChg chg="mod">
          <ac:chgData name="prabhjit singh" userId="e60fb0c5ef1a6c66" providerId="LiveId" clId="{4F1F4D54-F3A5-43A2-ABD7-300276435DDB}" dt="2024-03-19T15:37:18.663" v="1037" actId="1076"/>
          <ac:spMkLst>
            <pc:docMk/>
            <pc:sldMk cId="2416689669" sldId="295"/>
            <ac:spMk id="3" creationId="{27E2EE1D-AB71-17ED-0E4C-F6FFB117BF8A}"/>
          </ac:spMkLst>
        </pc:spChg>
        <pc:picChg chg="add del mod">
          <ac:chgData name="prabhjit singh" userId="e60fb0c5ef1a6c66" providerId="LiveId" clId="{4F1F4D54-F3A5-43A2-ABD7-300276435DDB}" dt="2024-03-19T15:38:07.337" v="1043" actId="478"/>
          <ac:picMkLst>
            <pc:docMk/>
            <pc:sldMk cId="2416689669" sldId="295"/>
            <ac:picMk id="5" creationId="{2E7281C4-4942-E31F-72C1-FB07296B3540}"/>
          </ac:picMkLst>
        </pc:picChg>
        <pc:picChg chg="add mod">
          <ac:chgData name="prabhjit singh" userId="e60fb0c5ef1a6c66" providerId="LiveId" clId="{4F1F4D54-F3A5-43A2-ABD7-300276435DDB}" dt="2024-03-19T15:38:19.845" v="1047" actId="1076"/>
          <ac:picMkLst>
            <pc:docMk/>
            <pc:sldMk cId="2416689669" sldId="295"/>
            <ac:picMk id="7" creationId="{BC556244-2366-27BC-C8AB-D1D7C13C7476}"/>
          </ac:picMkLst>
        </pc:picChg>
      </pc:sldChg>
      <pc:sldChg chg="addSp delSp modSp new mod">
        <pc:chgData name="prabhjit singh" userId="e60fb0c5ef1a6c66" providerId="LiveId" clId="{4F1F4D54-F3A5-43A2-ABD7-300276435DDB}" dt="2024-03-19T15:42:36.798" v="1079" actId="121"/>
        <pc:sldMkLst>
          <pc:docMk/>
          <pc:sldMk cId="359036271" sldId="296"/>
        </pc:sldMkLst>
        <pc:spChg chg="mod">
          <ac:chgData name="prabhjit singh" userId="e60fb0c5ef1a6c66" providerId="LiveId" clId="{4F1F4D54-F3A5-43A2-ABD7-300276435DDB}" dt="2024-03-19T15:42:36.798" v="1079" actId="121"/>
          <ac:spMkLst>
            <pc:docMk/>
            <pc:sldMk cId="359036271" sldId="296"/>
            <ac:spMk id="2" creationId="{99370E40-8BF6-1988-8882-6C7E4403A124}"/>
          </ac:spMkLst>
        </pc:spChg>
        <pc:spChg chg="del">
          <ac:chgData name="prabhjit singh" userId="e60fb0c5ef1a6c66" providerId="LiveId" clId="{4F1F4D54-F3A5-43A2-ABD7-300276435DDB}" dt="2024-03-19T15:42:27.605" v="1076"/>
          <ac:spMkLst>
            <pc:docMk/>
            <pc:sldMk cId="359036271" sldId="296"/>
            <ac:spMk id="3" creationId="{E28E71A9-0C59-067B-9115-518077003A96}"/>
          </ac:spMkLst>
        </pc:spChg>
        <pc:picChg chg="add mod">
          <ac:chgData name="prabhjit singh" userId="e60fb0c5ef1a6c66" providerId="LiveId" clId="{4F1F4D54-F3A5-43A2-ABD7-300276435DDB}" dt="2024-03-19T15:42:27.605" v="1076"/>
          <ac:picMkLst>
            <pc:docMk/>
            <pc:sldMk cId="359036271" sldId="296"/>
            <ac:picMk id="4" creationId="{9A81CB57-AE87-202F-0DE4-087FF696F1A0}"/>
          </ac:picMkLst>
        </pc:picChg>
      </pc:sldChg>
      <pc:sldChg chg="modSp new mod">
        <pc:chgData name="prabhjit singh" userId="e60fb0c5ef1a6c66" providerId="LiveId" clId="{4F1F4D54-F3A5-43A2-ABD7-300276435DDB}" dt="2024-03-19T15:48:43.136" v="1129" actId="1076"/>
        <pc:sldMkLst>
          <pc:docMk/>
          <pc:sldMk cId="2395373002" sldId="297"/>
        </pc:sldMkLst>
        <pc:spChg chg="mod">
          <ac:chgData name="prabhjit singh" userId="e60fb0c5ef1a6c66" providerId="LiveId" clId="{4F1F4D54-F3A5-43A2-ABD7-300276435DDB}" dt="2024-03-19T15:48:43.136" v="1129" actId="1076"/>
          <ac:spMkLst>
            <pc:docMk/>
            <pc:sldMk cId="2395373002" sldId="297"/>
            <ac:spMk id="2" creationId="{CFD1206C-7744-CFBB-2311-2F58779CA069}"/>
          </ac:spMkLst>
        </pc:spChg>
        <pc:spChg chg="mod">
          <ac:chgData name="prabhjit singh" userId="e60fb0c5ef1a6c66" providerId="LiveId" clId="{4F1F4D54-F3A5-43A2-ABD7-300276435DDB}" dt="2024-03-19T15:48:32.035" v="1128" actId="255"/>
          <ac:spMkLst>
            <pc:docMk/>
            <pc:sldMk cId="2395373002" sldId="297"/>
            <ac:spMk id="3" creationId="{A7B26CDF-E7E9-1A15-D1E6-6A8405CA2139}"/>
          </ac:spMkLst>
        </pc:spChg>
      </pc:sldChg>
    </pc:docChg>
  </pc:docChgLst>
</pc:chgInfo>
</file>

<file path=ppt/diagrams/_rels/data1.xml.rels><?xml version="1.0" encoding="UTF-8" standalone="yes"?>
<Relationships xmlns="http://schemas.openxmlformats.org/package/2006/relationships"><Relationship Id="rId1" Type="http://schemas.openxmlformats.org/officeDocument/2006/relationships/hyperlink" Target="https://www.analyticsvidhya.com/blog/2021/07/detecting-fake-news-with-natural-language-processing/" TargetMode="External"/></Relationships>
</file>

<file path=ppt/diagrams/_rels/drawing1.xml.rels><?xml version="1.0" encoding="UTF-8" standalone="yes"?>
<Relationships xmlns="http://schemas.openxmlformats.org/package/2006/relationships"><Relationship Id="rId1" Type="http://schemas.openxmlformats.org/officeDocument/2006/relationships/hyperlink" Target="https://www.analyticsvidhya.com/blog/2021/07/detecting-fake-news-with-natural-language-processing/"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D03F04E-31FC-4BCE-814C-21BFD483F32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15066D60-A43E-4F1A-A4F8-8F2B240793DF}">
      <dgm:prSet/>
      <dgm:spPr/>
      <dgm:t>
        <a:bodyPr/>
        <a:lstStyle/>
        <a:p>
          <a:r>
            <a:rPr lang="en-US" b="0" i="0" dirty="0"/>
            <a:t>Understand the basics of </a:t>
          </a:r>
          <a:r>
            <a:rPr lang="en-US" b="0" i="0" u="sng" dirty="0">
              <a:hlinkClick xmlns:r="http://schemas.openxmlformats.org/officeDocument/2006/relationships" r:id="rId1"/>
            </a:rPr>
            <a:t>natural language processing</a:t>
          </a:r>
          <a:r>
            <a:rPr lang="en-US" b="0" i="0" dirty="0"/>
            <a:t> (NLP) and how it can be used to preprocess textual data for machine learning models.</a:t>
          </a:r>
          <a:endParaRPr lang="en-IN" dirty="0"/>
        </a:p>
      </dgm:t>
    </dgm:pt>
    <dgm:pt modelId="{98FAD166-D849-4FD0-8214-B87EFF9A9E42}" type="parTrans" cxnId="{53E234C6-945E-4091-9CCF-58CFFF05EAB2}">
      <dgm:prSet/>
      <dgm:spPr/>
      <dgm:t>
        <a:bodyPr/>
        <a:lstStyle/>
        <a:p>
          <a:endParaRPr lang="en-IN"/>
        </a:p>
      </dgm:t>
    </dgm:pt>
    <dgm:pt modelId="{19236BCB-FD2C-4B5F-B4F4-E42F00B3DB2B}" type="sibTrans" cxnId="{53E234C6-945E-4091-9CCF-58CFFF05EAB2}">
      <dgm:prSet/>
      <dgm:spPr/>
      <dgm:t>
        <a:bodyPr/>
        <a:lstStyle/>
        <a:p>
          <a:endParaRPr lang="en-IN"/>
        </a:p>
      </dgm:t>
    </dgm:pt>
    <dgm:pt modelId="{8AFCCF18-34D0-47CC-B79F-298185CC3C03}">
      <dgm:prSet/>
      <dgm:spPr/>
      <dgm:t>
        <a:bodyPr/>
        <a:lstStyle/>
        <a:p>
          <a:r>
            <a:rPr lang="en-US" b="0" i="0" dirty="0"/>
            <a:t>Learn how to use the Count Vectorizer class from the scikit-learn library to convert text data into numerical feature vectors.</a:t>
          </a:r>
          <a:endParaRPr lang="en-IN" dirty="0"/>
        </a:p>
      </dgm:t>
    </dgm:pt>
    <dgm:pt modelId="{C93BA6FE-9BAD-4546-99B3-F6B48AF30922}" type="parTrans" cxnId="{8E155A9B-E7FC-4762-AAE2-03C35FDF9002}">
      <dgm:prSet/>
      <dgm:spPr/>
      <dgm:t>
        <a:bodyPr/>
        <a:lstStyle/>
        <a:p>
          <a:endParaRPr lang="en-IN"/>
        </a:p>
      </dgm:t>
    </dgm:pt>
    <dgm:pt modelId="{C638B9BF-B73A-4789-ADD7-EFFC65709DDC}" type="sibTrans" cxnId="{8E155A9B-E7FC-4762-AAE2-03C35FDF9002}">
      <dgm:prSet/>
      <dgm:spPr/>
      <dgm:t>
        <a:bodyPr/>
        <a:lstStyle/>
        <a:p>
          <a:endParaRPr lang="en-IN"/>
        </a:p>
      </dgm:t>
    </dgm:pt>
    <dgm:pt modelId="{3BF7086D-4B75-4917-A54D-64FFEC9151C6}">
      <dgm:prSet/>
      <dgm:spPr/>
      <dgm:t>
        <a:bodyPr/>
        <a:lstStyle/>
        <a:p>
          <a:r>
            <a:rPr lang="en-US" b="0" i="0"/>
            <a:t>Build a fake news detection system using machine learning algorithms such as logistic regression and evaluate its performance.</a:t>
          </a:r>
          <a:endParaRPr lang="en-IN"/>
        </a:p>
      </dgm:t>
    </dgm:pt>
    <dgm:pt modelId="{14C5689B-6455-42FF-A7AB-508FC692F695}" type="parTrans" cxnId="{D7FE6C54-0435-42E9-9F3A-466997DC7D40}">
      <dgm:prSet/>
      <dgm:spPr/>
      <dgm:t>
        <a:bodyPr/>
        <a:lstStyle/>
        <a:p>
          <a:endParaRPr lang="en-IN"/>
        </a:p>
      </dgm:t>
    </dgm:pt>
    <dgm:pt modelId="{E205BE9E-5991-4296-839D-391F412B2338}" type="sibTrans" cxnId="{D7FE6C54-0435-42E9-9F3A-466997DC7D40}">
      <dgm:prSet/>
      <dgm:spPr/>
      <dgm:t>
        <a:bodyPr/>
        <a:lstStyle/>
        <a:p>
          <a:endParaRPr lang="en-IN"/>
        </a:p>
      </dgm:t>
    </dgm:pt>
    <dgm:pt modelId="{3622017C-B431-46E4-92A4-2B255E18E597}" type="pres">
      <dgm:prSet presAssocID="{AD03F04E-31FC-4BCE-814C-21BFD483F32A}" presName="linear" presStyleCnt="0">
        <dgm:presLayoutVars>
          <dgm:animLvl val="lvl"/>
          <dgm:resizeHandles val="exact"/>
        </dgm:presLayoutVars>
      </dgm:prSet>
      <dgm:spPr/>
    </dgm:pt>
    <dgm:pt modelId="{4C2B03C2-204D-438C-9AED-C3E30EA31D2E}" type="pres">
      <dgm:prSet presAssocID="{15066D60-A43E-4F1A-A4F8-8F2B240793DF}" presName="parentText" presStyleLbl="node1" presStyleIdx="0" presStyleCnt="3">
        <dgm:presLayoutVars>
          <dgm:chMax val="0"/>
          <dgm:bulletEnabled val="1"/>
        </dgm:presLayoutVars>
      </dgm:prSet>
      <dgm:spPr/>
    </dgm:pt>
    <dgm:pt modelId="{326F545E-61B7-4011-B282-2E71B98EA4A7}" type="pres">
      <dgm:prSet presAssocID="{19236BCB-FD2C-4B5F-B4F4-E42F00B3DB2B}" presName="spacer" presStyleCnt="0"/>
      <dgm:spPr/>
    </dgm:pt>
    <dgm:pt modelId="{DE89CA68-893C-4AF4-B29C-1190C748C33D}" type="pres">
      <dgm:prSet presAssocID="{8AFCCF18-34D0-47CC-B79F-298185CC3C03}" presName="parentText" presStyleLbl="node1" presStyleIdx="1" presStyleCnt="3">
        <dgm:presLayoutVars>
          <dgm:chMax val="0"/>
          <dgm:bulletEnabled val="1"/>
        </dgm:presLayoutVars>
      </dgm:prSet>
      <dgm:spPr/>
    </dgm:pt>
    <dgm:pt modelId="{FB5A811B-2693-4748-84D3-0499AF1103B7}" type="pres">
      <dgm:prSet presAssocID="{C638B9BF-B73A-4789-ADD7-EFFC65709DDC}" presName="spacer" presStyleCnt="0"/>
      <dgm:spPr/>
    </dgm:pt>
    <dgm:pt modelId="{E9898D53-5829-4080-A005-63A55BE5AFB8}" type="pres">
      <dgm:prSet presAssocID="{3BF7086D-4B75-4917-A54D-64FFEC9151C6}" presName="parentText" presStyleLbl="node1" presStyleIdx="2" presStyleCnt="3">
        <dgm:presLayoutVars>
          <dgm:chMax val="0"/>
          <dgm:bulletEnabled val="1"/>
        </dgm:presLayoutVars>
      </dgm:prSet>
      <dgm:spPr/>
    </dgm:pt>
  </dgm:ptLst>
  <dgm:cxnLst>
    <dgm:cxn modelId="{971F970D-8DBB-47EB-BF03-031763284CF2}" type="presOf" srcId="{3BF7086D-4B75-4917-A54D-64FFEC9151C6}" destId="{E9898D53-5829-4080-A005-63A55BE5AFB8}" srcOrd="0" destOrd="0" presId="urn:microsoft.com/office/officeart/2005/8/layout/vList2"/>
    <dgm:cxn modelId="{D7FE6C54-0435-42E9-9F3A-466997DC7D40}" srcId="{AD03F04E-31FC-4BCE-814C-21BFD483F32A}" destId="{3BF7086D-4B75-4917-A54D-64FFEC9151C6}" srcOrd="2" destOrd="0" parTransId="{14C5689B-6455-42FF-A7AB-508FC692F695}" sibTransId="{E205BE9E-5991-4296-839D-391F412B2338}"/>
    <dgm:cxn modelId="{8E155A9B-E7FC-4762-AAE2-03C35FDF9002}" srcId="{AD03F04E-31FC-4BCE-814C-21BFD483F32A}" destId="{8AFCCF18-34D0-47CC-B79F-298185CC3C03}" srcOrd="1" destOrd="0" parTransId="{C93BA6FE-9BAD-4546-99B3-F6B48AF30922}" sibTransId="{C638B9BF-B73A-4789-ADD7-EFFC65709DDC}"/>
    <dgm:cxn modelId="{F58DD59B-B3D1-4FC7-8EAA-5A7F4646B2A5}" type="presOf" srcId="{AD03F04E-31FC-4BCE-814C-21BFD483F32A}" destId="{3622017C-B431-46E4-92A4-2B255E18E597}" srcOrd="0" destOrd="0" presId="urn:microsoft.com/office/officeart/2005/8/layout/vList2"/>
    <dgm:cxn modelId="{53E234C6-945E-4091-9CCF-58CFFF05EAB2}" srcId="{AD03F04E-31FC-4BCE-814C-21BFD483F32A}" destId="{15066D60-A43E-4F1A-A4F8-8F2B240793DF}" srcOrd="0" destOrd="0" parTransId="{98FAD166-D849-4FD0-8214-B87EFF9A9E42}" sibTransId="{19236BCB-FD2C-4B5F-B4F4-E42F00B3DB2B}"/>
    <dgm:cxn modelId="{DAB76EDA-E657-4CF6-B9DD-3EF2594B1FB2}" type="presOf" srcId="{8AFCCF18-34D0-47CC-B79F-298185CC3C03}" destId="{DE89CA68-893C-4AF4-B29C-1190C748C33D}" srcOrd="0" destOrd="0" presId="urn:microsoft.com/office/officeart/2005/8/layout/vList2"/>
    <dgm:cxn modelId="{1C98A5DA-7C68-472D-853D-3C3B7E039CDA}" type="presOf" srcId="{15066D60-A43E-4F1A-A4F8-8F2B240793DF}" destId="{4C2B03C2-204D-438C-9AED-C3E30EA31D2E}" srcOrd="0" destOrd="0" presId="urn:microsoft.com/office/officeart/2005/8/layout/vList2"/>
    <dgm:cxn modelId="{73151B92-DD12-4407-B092-168F91DCCBCE}" type="presParOf" srcId="{3622017C-B431-46E4-92A4-2B255E18E597}" destId="{4C2B03C2-204D-438C-9AED-C3E30EA31D2E}" srcOrd="0" destOrd="0" presId="urn:microsoft.com/office/officeart/2005/8/layout/vList2"/>
    <dgm:cxn modelId="{5CF431A4-509F-4AD9-807E-4C6BD05C846C}" type="presParOf" srcId="{3622017C-B431-46E4-92A4-2B255E18E597}" destId="{326F545E-61B7-4011-B282-2E71B98EA4A7}" srcOrd="1" destOrd="0" presId="urn:microsoft.com/office/officeart/2005/8/layout/vList2"/>
    <dgm:cxn modelId="{41A37A14-9DDB-4482-BADF-BF8FDD137D69}" type="presParOf" srcId="{3622017C-B431-46E4-92A4-2B255E18E597}" destId="{DE89CA68-893C-4AF4-B29C-1190C748C33D}" srcOrd="2" destOrd="0" presId="urn:microsoft.com/office/officeart/2005/8/layout/vList2"/>
    <dgm:cxn modelId="{733ADE1D-ACE4-4511-B5FD-88A08AFFEE29}" type="presParOf" srcId="{3622017C-B431-46E4-92A4-2B255E18E597}" destId="{FB5A811B-2693-4748-84D3-0499AF1103B7}" srcOrd="3" destOrd="0" presId="urn:microsoft.com/office/officeart/2005/8/layout/vList2"/>
    <dgm:cxn modelId="{B39D5F0E-C0D4-419E-AF8D-C77F7E02799A}" type="presParOf" srcId="{3622017C-B431-46E4-92A4-2B255E18E597}" destId="{E9898D53-5829-4080-A005-63A55BE5AFB8}"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2B03C2-204D-438C-9AED-C3E30EA31D2E}">
      <dsp:nvSpPr>
        <dsp:cNvPr id="0" name=""/>
        <dsp:cNvSpPr/>
      </dsp:nvSpPr>
      <dsp:spPr>
        <a:xfrm>
          <a:off x="0" y="57344"/>
          <a:ext cx="8153400" cy="148473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0" i="0" kern="1200" dirty="0"/>
            <a:t>Understand the basics of </a:t>
          </a:r>
          <a:r>
            <a:rPr lang="en-US" sz="2700" b="0" i="0" u="sng" kern="1200" dirty="0">
              <a:hlinkClick xmlns:r="http://schemas.openxmlformats.org/officeDocument/2006/relationships" r:id="rId1"/>
            </a:rPr>
            <a:t>natural language processing</a:t>
          </a:r>
          <a:r>
            <a:rPr lang="en-US" sz="2700" b="0" i="0" kern="1200" dirty="0"/>
            <a:t> (NLP) and how it can be used to preprocess textual data for machine learning models.</a:t>
          </a:r>
          <a:endParaRPr lang="en-IN" sz="2700" kern="1200" dirty="0"/>
        </a:p>
      </dsp:txBody>
      <dsp:txXfrm>
        <a:off x="72479" y="129823"/>
        <a:ext cx="8008442" cy="1339772"/>
      </dsp:txXfrm>
    </dsp:sp>
    <dsp:sp modelId="{DE89CA68-893C-4AF4-B29C-1190C748C33D}">
      <dsp:nvSpPr>
        <dsp:cNvPr id="0" name=""/>
        <dsp:cNvSpPr/>
      </dsp:nvSpPr>
      <dsp:spPr>
        <a:xfrm>
          <a:off x="0" y="1619834"/>
          <a:ext cx="8153400" cy="148473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0" i="0" kern="1200" dirty="0"/>
            <a:t>Learn how to use the Count Vectorizer class from the scikit-learn library to convert text data into numerical feature vectors.</a:t>
          </a:r>
          <a:endParaRPr lang="en-IN" sz="2700" kern="1200" dirty="0"/>
        </a:p>
      </dsp:txBody>
      <dsp:txXfrm>
        <a:off x="72479" y="1692313"/>
        <a:ext cx="8008442" cy="1339772"/>
      </dsp:txXfrm>
    </dsp:sp>
    <dsp:sp modelId="{E9898D53-5829-4080-A005-63A55BE5AFB8}">
      <dsp:nvSpPr>
        <dsp:cNvPr id="0" name=""/>
        <dsp:cNvSpPr/>
      </dsp:nvSpPr>
      <dsp:spPr>
        <a:xfrm>
          <a:off x="0" y="3182324"/>
          <a:ext cx="8153400" cy="148473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0" i="0" kern="1200"/>
            <a:t>Build a fake news detection system using machine learning algorithms such as logistic regression and evaluate its performance.</a:t>
          </a:r>
          <a:endParaRPr lang="en-IN" sz="2700" kern="1200"/>
        </a:p>
      </dsp:txBody>
      <dsp:txXfrm>
        <a:off x="72479" y="3254803"/>
        <a:ext cx="8008442" cy="133977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lvl1pPr>
              <a:defRPr sz="3200" b="1">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1D5BB0C6-8FC1-47C0-B737-D54E21B5B868}" type="datetimeFigureOut">
              <a:rPr lang="en-US" smtClean="0"/>
              <a:pPr/>
              <a:t>3/19/2024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p:cNvSpPr>
            <a:spLocks noGrp="1"/>
          </p:cNvSpPr>
          <p:nvPr>
            <p:ph type="dt" sz="half" idx="10"/>
          </p:nvPr>
        </p:nvSpPr>
        <p:spPr/>
        <p:txBody>
          <a:bodyPr/>
          <a:lstStyle>
            <a:lvl1pPr>
              <a:defRPr/>
            </a:lvl1pPr>
          </a:lstStyle>
          <a:p>
            <a:fld id="{1D5BB0C6-8FC1-47C0-B737-D54E21B5B868}" type="datetimeFigureOut">
              <a:rPr lang="en-US" smtClean="0"/>
              <a:pPr/>
              <a:t>3/19/2024</a:t>
            </a:fld>
            <a:endParaRPr lang="en-US"/>
          </a:p>
        </p:txBody>
      </p:sp>
      <p:sp>
        <p:nvSpPr>
          <p:cNvPr id="11" name="Footer Placeholder 4"/>
          <p:cNvSpPr>
            <a:spLocks noGrp="1"/>
          </p:cNvSpPr>
          <p:nvPr>
            <p:ph type="ftr" sz="quarter" idx="11"/>
          </p:nvPr>
        </p:nvSpPr>
        <p:spPr/>
        <p:txBody>
          <a:bodyPr/>
          <a:lstStyle>
            <a:lvl1pPr>
              <a:defRPr/>
            </a:lvl1pPr>
          </a:lstStyle>
          <a:p>
            <a:endParaRPr lang="en-US"/>
          </a:p>
        </p:txBody>
      </p:sp>
      <p:sp>
        <p:nvSpPr>
          <p:cNvPr id="12"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5BB0C6-8FC1-47C0-B737-D54E21B5B868}" type="datetimeFigureOut">
              <a:rPr lang="en-US" smtClean="0"/>
              <a:pPr/>
              <a:t>3/19/2024</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8887D6-2A35-42AC-99C1-5E14D32EE4CF}" type="slidenum">
              <a:rPr lang="en-US" smtClean="0"/>
              <a:pPr/>
              <a:t>‹#›</a:t>
            </a:fld>
            <a:endParaRPr lang="en-US"/>
          </a:p>
        </p:txBody>
      </p:sp>
    </p:spTree>
  </p:cSld>
  <p:clrMapOvr>
    <a:masterClrMapping/>
  </p:clrMapOvr>
  <p:transition advTm="4000">
    <p:cut/>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b="1">
                <a:solidFill>
                  <a:srgbClr val="0070C0"/>
                </a:solidFill>
                <a:latin typeface="Times New Roman" pitchFamily="18" charset="0"/>
                <a:cs typeface="Times New Roman" pitchFamily="18" charset="0"/>
              </a:defRPr>
            </a:lvl1pPr>
          </a:lstStyle>
          <a:p>
            <a:fld id="{1D5BB0C6-8FC1-47C0-B737-D54E21B5B868}" type="datetimeFigureOut">
              <a:rPr lang="en-US" smtClean="0"/>
              <a:pPr/>
              <a:t>3/19/2024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b="1">
                <a:solidFill>
                  <a:srgbClr val="0070C0"/>
                </a:solidFill>
                <a:latin typeface="Times New Roman" pitchFamily="18" charset="0"/>
                <a:ea typeface="ＭＳ Ｐゴシック" charset="-128"/>
                <a:cs typeface="Times New Roman" pitchFamily="18"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b="1">
                <a:solidFill>
                  <a:srgbClr val="0070C0"/>
                </a:solidFill>
                <a:latin typeface="Times New Roman" pitchFamily="18" charset="0"/>
                <a:cs typeface="Times New Roman" pitchFamily="18" charset="0"/>
              </a:defRPr>
            </a:lvl1pPr>
          </a:lstStyle>
          <a:p>
            <a:fld id="{0F8887D6-2A35-42AC-99C1-5E14D32EE4CF}" type="slidenum">
              <a:rPr lang="en-US" smtClean="0"/>
              <a:pPr/>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a:latin typeface="Calibri" charset="0"/>
              <a:ea typeface="ＭＳ Ｐゴシック" charset="-128"/>
            </a:endParaRPr>
          </a:p>
        </p:txBody>
      </p:sp>
      <p:pic>
        <p:nvPicPr>
          <p:cNvPr id="1035"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2" name="Group 7"/>
          <p:cNvGrpSpPr>
            <a:grpSpLocks/>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1040" name="Picture 9" descr="LOGO.gif"/>
            <p:cNvPicPr>
              <a:picLocks noChangeAspect="1"/>
            </p:cNvPicPr>
            <p:nvPr/>
          </p:nvPicPr>
          <p:blipFill>
            <a:blip r:embed="rId5"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6"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Lst>
  <p:transition advTm="4000">
    <p:cut/>
  </p:transition>
  <p:txStyles>
    <p:titleStyle>
      <a:lvl1pPr algn="ctr" rtl="0" eaLnBrk="1" fontAlgn="base" hangingPunct="1">
        <a:spcBef>
          <a:spcPct val="0"/>
        </a:spcBef>
        <a:spcAft>
          <a:spcPct val="0"/>
        </a:spcAft>
        <a:defRPr sz="3000" kern="1200">
          <a:solidFill>
            <a:schemeClr val="tx1"/>
          </a:solidFill>
          <a:latin typeface="+mj-lt"/>
          <a:ea typeface="MS PGothic"/>
          <a:cs typeface="MS PGothic"/>
        </a:defRPr>
      </a:lvl1pPr>
      <a:lvl2pPr algn="ctr" rtl="0" eaLnBrk="1" fontAlgn="base" hangingPunct="1">
        <a:spcBef>
          <a:spcPct val="0"/>
        </a:spcBef>
        <a:spcAft>
          <a:spcPct val="0"/>
        </a:spcAft>
        <a:defRPr sz="3000">
          <a:solidFill>
            <a:schemeClr val="tx1"/>
          </a:solidFill>
          <a:latin typeface="Calibri" charset="0"/>
          <a:ea typeface="MS PGothic"/>
          <a:cs typeface="MS PGothic"/>
        </a:defRPr>
      </a:lvl2pPr>
      <a:lvl3pPr algn="ctr" rtl="0" eaLnBrk="1" fontAlgn="base" hangingPunct="1">
        <a:spcBef>
          <a:spcPct val="0"/>
        </a:spcBef>
        <a:spcAft>
          <a:spcPct val="0"/>
        </a:spcAft>
        <a:defRPr sz="3000">
          <a:solidFill>
            <a:schemeClr val="tx1"/>
          </a:solidFill>
          <a:latin typeface="Calibri" charset="0"/>
          <a:ea typeface="MS PGothic"/>
          <a:cs typeface="MS PGothic"/>
        </a:defRPr>
      </a:lvl3pPr>
      <a:lvl4pPr algn="ctr" rtl="0" eaLnBrk="1" fontAlgn="base" hangingPunct="1">
        <a:spcBef>
          <a:spcPct val="0"/>
        </a:spcBef>
        <a:spcAft>
          <a:spcPct val="0"/>
        </a:spcAft>
        <a:defRPr sz="3000">
          <a:solidFill>
            <a:schemeClr val="tx1"/>
          </a:solidFill>
          <a:latin typeface="Calibri" charset="0"/>
          <a:ea typeface="MS PGothic"/>
          <a:cs typeface="MS PGothic"/>
        </a:defRPr>
      </a:lvl4pPr>
      <a:lvl5pPr algn="ctr" rtl="0" eaLnBrk="1" fontAlgn="base" hangingPunct="1">
        <a:spcBef>
          <a:spcPct val="0"/>
        </a:spcBef>
        <a:spcAft>
          <a:spcPct val="0"/>
        </a:spcAft>
        <a:defRPr sz="3000">
          <a:solidFill>
            <a:schemeClr val="tx1"/>
          </a:solidFill>
          <a:latin typeface="Calibri" charset="0"/>
          <a:ea typeface="MS PGothic"/>
          <a:cs typeface="MS PGothic"/>
        </a:defRPr>
      </a:lvl5pPr>
      <a:lvl6pPr marL="457200" algn="ctr" rtl="0" eaLnBrk="1" fontAlgn="base" hangingPunct="1">
        <a:spcBef>
          <a:spcPct val="0"/>
        </a:spcBef>
        <a:spcAft>
          <a:spcPct val="0"/>
        </a:spcAft>
        <a:defRPr sz="3000">
          <a:solidFill>
            <a:schemeClr val="tx1"/>
          </a:solidFill>
          <a:latin typeface="Calibri" charset="0"/>
          <a:ea typeface="ＭＳ Ｐゴシック" charset="-128"/>
        </a:defRPr>
      </a:lvl6pPr>
      <a:lvl7pPr marL="914400" algn="ctr" rtl="0" eaLnBrk="1" fontAlgn="base" hangingPunct="1">
        <a:spcBef>
          <a:spcPct val="0"/>
        </a:spcBef>
        <a:spcAft>
          <a:spcPct val="0"/>
        </a:spcAft>
        <a:defRPr sz="3000">
          <a:solidFill>
            <a:schemeClr val="tx1"/>
          </a:solidFill>
          <a:latin typeface="Calibri" charset="0"/>
          <a:ea typeface="ＭＳ Ｐゴシック" charset="-128"/>
        </a:defRPr>
      </a:lvl7pPr>
      <a:lvl8pPr marL="1371600" algn="ctr" rtl="0" eaLnBrk="1" fontAlgn="base" hangingPunct="1">
        <a:spcBef>
          <a:spcPct val="0"/>
        </a:spcBef>
        <a:spcAft>
          <a:spcPct val="0"/>
        </a:spcAft>
        <a:defRPr sz="3000">
          <a:solidFill>
            <a:schemeClr val="tx1"/>
          </a:solidFill>
          <a:latin typeface="Calibri" charset="0"/>
          <a:ea typeface="ＭＳ Ｐゴシック" charset="-128"/>
        </a:defRPr>
      </a:lvl8pPr>
      <a:lvl9pPr marL="1828800" algn="ctr" rtl="0" eaLnBrk="1" fontAlgn="base" hangingPunct="1">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hyperlink" Target="https://www.freecodecamp.org/" TargetMode="Externa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9592" y="1613540"/>
            <a:ext cx="6794678" cy="830997"/>
          </a:xfrm>
          <a:prstGeom prst="rect">
            <a:avLst/>
          </a:prstGeom>
          <a:noFill/>
        </p:spPr>
        <p:txBody>
          <a:bodyPr wrap="square" rtlCol="0">
            <a:spAutoFit/>
          </a:bodyPr>
          <a:lstStyle/>
          <a:p>
            <a:pPr algn="ctr"/>
            <a:r>
              <a:rPr lang="en-US" sz="4800" dirty="0">
                <a:solidFill>
                  <a:srgbClr val="FF0000"/>
                </a:solidFill>
                <a:latin typeface="Times New Roman" panose="02020603050405020304" pitchFamily="18" charset="0"/>
                <a:cs typeface="Times New Roman" panose="02020603050405020304" pitchFamily="18" charset="0"/>
              </a:rPr>
              <a:t>Python Project</a:t>
            </a:r>
          </a:p>
        </p:txBody>
      </p:sp>
      <p:sp>
        <p:nvSpPr>
          <p:cNvPr id="7" name="TextBox 6">
            <a:extLst>
              <a:ext uri="{FF2B5EF4-FFF2-40B4-BE49-F238E27FC236}">
                <a16:creationId xmlns:a16="http://schemas.microsoft.com/office/drawing/2014/main" id="{460C7680-EB1C-6A8E-E379-799C84BA8C3C}"/>
              </a:ext>
            </a:extLst>
          </p:cNvPr>
          <p:cNvSpPr txBox="1"/>
          <p:nvPr/>
        </p:nvSpPr>
        <p:spPr>
          <a:xfrm>
            <a:off x="827584" y="2828835"/>
            <a:ext cx="7488832" cy="1200329"/>
          </a:xfrm>
          <a:prstGeom prst="rect">
            <a:avLst/>
          </a:prstGeom>
          <a:noFill/>
        </p:spPr>
        <p:txBody>
          <a:bodyPr wrap="square" rtlCol="0">
            <a:spAutoFit/>
          </a:bodyPr>
          <a:lstStyle/>
          <a:p>
            <a:pPr algn="ctr"/>
            <a:r>
              <a:rPr lang="en-IN" sz="4800" dirty="0">
                <a:latin typeface="Times New Roman" panose="02020603050405020304" pitchFamily="18" charset="0"/>
                <a:cs typeface="Times New Roman" panose="02020603050405020304" pitchFamily="18" charset="0"/>
              </a:rPr>
              <a:t>Fake News Detection Model </a:t>
            </a:r>
          </a:p>
          <a:p>
            <a:pPr algn="ctr"/>
            <a:r>
              <a:rPr lang="en-IN" sz="2400" dirty="0">
                <a:latin typeface="Times New Roman" panose="02020603050405020304" pitchFamily="18" charset="0"/>
                <a:cs typeface="Times New Roman" panose="02020603050405020304" pitchFamily="18" charset="0"/>
              </a:rPr>
              <a:t>(</a:t>
            </a:r>
            <a:r>
              <a:rPr lang="en-US" sz="2400" b="1" i="0" dirty="0">
                <a:solidFill>
                  <a:srgbClr val="383838"/>
                </a:solidFill>
                <a:effectLst/>
                <a:latin typeface="Inter"/>
              </a:rPr>
              <a:t>Tackling Fake News with Python Libraries</a:t>
            </a:r>
            <a:r>
              <a:rPr lang="en-IN" sz="2400" dirty="0">
                <a:latin typeface="Times New Roman" panose="02020603050405020304" pitchFamily="18" charset="0"/>
                <a:cs typeface="Times New Roman" panose="02020603050405020304" pitchFamily="18" charset="0"/>
              </a:rPr>
              <a:t>)</a:t>
            </a:r>
          </a:p>
        </p:txBody>
      </p:sp>
      <p:sp>
        <p:nvSpPr>
          <p:cNvPr id="8" name="TextBox 7">
            <a:extLst>
              <a:ext uri="{FF2B5EF4-FFF2-40B4-BE49-F238E27FC236}">
                <a16:creationId xmlns:a16="http://schemas.microsoft.com/office/drawing/2014/main" id="{813BA5EF-2967-69C2-A10B-CDED28F05C92}"/>
              </a:ext>
            </a:extLst>
          </p:cNvPr>
          <p:cNvSpPr txBox="1"/>
          <p:nvPr/>
        </p:nvSpPr>
        <p:spPr>
          <a:xfrm>
            <a:off x="1079613" y="4782794"/>
            <a:ext cx="2952328" cy="646331"/>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Submitted</a:t>
            </a:r>
            <a:r>
              <a:rPr lang="en-IN" sz="1600" b="1" dirty="0">
                <a:latin typeface="Times New Roman" panose="02020603050405020304" pitchFamily="18" charset="0"/>
                <a:cs typeface="Times New Roman" panose="02020603050405020304" pitchFamily="18" charset="0"/>
              </a:rPr>
              <a:t> By : </a:t>
            </a:r>
          </a:p>
          <a:p>
            <a:r>
              <a:rPr lang="en-IN" dirty="0">
                <a:latin typeface="Times New Roman" panose="02020603050405020304" pitchFamily="18" charset="0"/>
                <a:cs typeface="Times New Roman" panose="02020603050405020304" pitchFamily="18" charset="0"/>
              </a:rPr>
              <a:t>Jashanjit Kaur (2210990440)</a:t>
            </a:r>
          </a:p>
        </p:txBody>
      </p:sp>
      <p:sp>
        <p:nvSpPr>
          <p:cNvPr id="10" name="TextBox 9">
            <a:extLst>
              <a:ext uri="{FF2B5EF4-FFF2-40B4-BE49-F238E27FC236}">
                <a16:creationId xmlns:a16="http://schemas.microsoft.com/office/drawing/2014/main" id="{6EB68B98-DCB1-AF61-1CFA-F3581E52FC63}"/>
              </a:ext>
            </a:extLst>
          </p:cNvPr>
          <p:cNvSpPr txBox="1"/>
          <p:nvPr/>
        </p:nvSpPr>
        <p:spPr>
          <a:xfrm>
            <a:off x="5940152" y="4921293"/>
            <a:ext cx="1656184" cy="646331"/>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Submitted To : </a:t>
            </a:r>
          </a:p>
          <a:p>
            <a:r>
              <a:rPr lang="en-IN" dirty="0">
                <a:latin typeface="Times New Roman" panose="02020603050405020304" pitchFamily="18" charset="0"/>
                <a:cs typeface="Times New Roman" panose="02020603050405020304" pitchFamily="18" charset="0"/>
              </a:rPr>
              <a:t>Mr. </a:t>
            </a:r>
          </a:p>
        </p:txBody>
      </p:sp>
    </p:spTree>
  </p:cSld>
  <p:clrMapOvr>
    <a:masterClrMapping/>
  </p:clrMapOvr>
  <p:transition advTm="4000">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C011E-56A3-A3AB-E9EA-ECB724D00E9F}"/>
              </a:ext>
            </a:extLst>
          </p:cNvPr>
          <p:cNvSpPr>
            <a:spLocks noGrp="1"/>
          </p:cNvSpPr>
          <p:nvPr>
            <p:ph type="ctrTitle"/>
          </p:nvPr>
        </p:nvSpPr>
        <p:spPr>
          <a:xfrm>
            <a:off x="-540568" y="494024"/>
            <a:ext cx="5486400" cy="914400"/>
          </a:xfrm>
        </p:spPr>
        <p:txBody>
          <a:bodyPr/>
          <a:lstStyle/>
          <a:p>
            <a:r>
              <a:rPr lang="en-IN" b="0" i="0" dirty="0">
                <a:solidFill>
                  <a:srgbClr val="383838"/>
                </a:solidFill>
                <a:effectLst/>
                <a:latin typeface="Inter"/>
              </a:rPr>
              <a:t>Text Preprocessing :</a:t>
            </a:r>
            <a:br>
              <a:rPr lang="en-IN" b="0" i="0" dirty="0">
                <a:solidFill>
                  <a:srgbClr val="383838"/>
                </a:solidFill>
                <a:effectLst/>
                <a:latin typeface="Inter"/>
              </a:rPr>
            </a:br>
            <a:br>
              <a:rPr lang="en-IN" dirty="0"/>
            </a:br>
            <a:endParaRPr lang="en-IN" dirty="0"/>
          </a:p>
        </p:txBody>
      </p:sp>
      <p:sp>
        <p:nvSpPr>
          <p:cNvPr id="3" name="Subtitle 2">
            <a:extLst>
              <a:ext uri="{FF2B5EF4-FFF2-40B4-BE49-F238E27FC236}">
                <a16:creationId xmlns:a16="http://schemas.microsoft.com/office/drawing/2014/main" id="{4AE06409-1B27-BA9A-D19F-2605CC13933E}"/>
              </a:ext>
            </a:extLst>
          </p:cNvPr>
          <p:cNvSpPr>
            <a:spLocks noGrp="1"/>
          </p:cNvSpPr>
          <p:nvPr>
            <p:ph type="subTitle" idx="1"/>
          </p:nvPr>
        </p:nvSpPr>
        <p:spPr>
          <a:xfrm>
            <a:off x="467544" y="1294433"/>
            <a:ext cx="8359080" cy="4724400"/>
          </a:xfrm>
        </p:spPr>
        <p:txBody>
          <a:bodyPr/>
          <a:lstStyle/>
          <a:p>
            <a:pPr algn="l"/>
            <a:r>
              <a:rPr lang="en-US" sz="2400" dirty="0">
                <a:solidFill>
                  <a:srgbClr val="383838"/>
                </a:solidFill>
                <a:latin typeface="Inter"/>
              </a:rPr>
              <a:t>The data is first rendered before using it as training data, to train the model. Several steps are taken to make data ready for training.</a:t>
            </a:r>
            <a:endParaRPr lang="en-US" sz="2400" b="0" i="0" dirty="0">
              <a:solidFill>
                <a:srgbClr val="383838"/>
              </a:solidFill>
              <a:effectLst/>
              <a:latin typeface="Inter"/>
            </a:endParaRPr>
          </a:p>
          <a:p>
            <a:pPr algn="l"/>
            <a:endParaRPr lang="en-US" sz="2400" dirty="0">
              <a:solidFill>
                <a:srgbClr val="383838"/>
              </a:solidFill>
              <a:latin typeface="Inter"/>
            </a:endParaRPr>
          </a:p>
          <a:p>
            <a:endParaRPr lang="en-IN" sz="2400" dirty="0"/>
          </a:p>
        </p:txBody>
      </p:sp>
      <p:pic>
        <p:nvPicPr>
          <p:cNvPr id="5" name="Picture 4">
            <a:extLst>
              <a:ext uri="{FF2B5EF4-FFF2-40B4-BE49-F238E27FC236}">
                <a16:creationId xmlns:a16="http://schemas.microsoft.com/office/drawing/2014/main" id="{910F4FF2-52B8-C979-3CE8-920B768B6C20}"/>
              </a:ext>
            </a:extLst>
          </p:cNvPr>
          <p:cNvPicPr>
            <a:picLocks noChangeAspect="1"/>
          </p:cNvPicPr>
          <p:nvPr/>
        </p:nvPicPr>
        <p:blipFill>
          <a:blip r:embed="rId2"/>
          <a:stretch>
            <a:fillRect/>
          </a:stretch>
        </p:blipFill>
        <p:spPr>
          <a:xfrm>
            <a:off x="3707904" y="2636912"/>
            <a:ext cx="5262736" cy="3093889"/>
          </a:xfrm>
          <a:prstGeom prst="rect">
            <a:avLst/>
          </a:prstGeom>
        </p:spPr>
      </p:pic>
      <p:sp>
        <p:nvSpPr>
          <p:cNvPr id="6" name="TextBox 5">
            <a:extLst>
              <a:ext uri="{FF2B5EF4-FFF2-40B4-BE49-F238E27FC236}">
                <a16:creationId xmlns:a16="http://schemas.microsoft.com/office/drawing/2014/main" id="{F1886E0E-4198-3B42-25D9-D618B9879A08}"/>
              </a:ext>
            </a:extLst>
          </p:cNvPr>
          <p:cNvSpPr txBox="1"/>
          <p:nvPr/>
        </p:nvSpPr>
        <p:spPr>
          <a:xfrm>
            <a:off x="452139" y="2780928"/>
            <a:ext cx="3140439" cy="2462213"/>
          </a:xfrm>
          <a:prstGeom prst="rect">
            <a:avLst/>
          </a:prstGeom>
          <a:noFill/>
        </p:spPr>
        <p:txBody>
          <a:bodyPr wrap="square" rtlCol="0">
            <a:spAutoFit/>
          </a:bodyPr>
          <a:lstStyle/>
          <a:p>
            <a:pPr marL="342900" indent="-342900" algn="l">
              <a:buFont typeface="Wingdings" panose="05000000000000000000" pitchFamily="2" charset="2"/>
              <a:buChar char="§"/>
            </a:pPr>
            <a:r>
              <a:rPr lang="en-US" sz="2200" b="0" i="0" dirty="0">
                <a:solidFill>
                  <a:srgbClr val="383838"/>
                </a:solidFill>
                <a:effectLst/>
                <a:latin typeface="Inter"/>
              </a:rPr>
              <a:t>Lowercasing the text</a:t>
            </a:r>
          </a:p>
          <a:p>
            <a:pPr marL="342900" indent="-342900" algn="l">
              <a:buFont typeface="Wingdings" panose="05000000000000000000" pitchFamily="2" charset="2"/>
              <a:buChar char="§"/>
            </a:pPr>
            <a:r>
              <a:rPr lang="en-US" sz="2200" b="0" i="0" dirty="0">
                <a:solidFill>
                  <a:srgbClr val="383838"/>
                </a:solidFill>
                <a:effectLst/>
                <a:latin typeface="Inter"/>
              </a:rPr>
              <a:t>Removing punctuation and digits</a:t>
            </a:r>
          </a:p>
          <a:p>
            <a:pPr marL="342900" indent="-342900" algn="l">
              <a:buFont typeface="Wingdings" panose="05000000000000000000" pitchFamily="2" charset="2"/>
              <a:buChar char="§"/>
            </a:pPr>
            <a:r>
              <a:rPr lang="en-US" sz="2200" b="0" i="0" dirty="0">
                <a:solidFill>
                  <a:srgbClr val="383838"/>
                </a:solidFill>
                <a:effectLst/>
                <a:latin typeface="Inter"/>
              </a:rPr>
              <a:t>Removing stop words</a:t>
            </a:r>
          </a:p>
          <a:p>
            <a:pPr marL="342900" indent="-342900" algn="l">
              <a:buFont typeface="Wingdings" panose="05000000000000000000" pitchFamily="2" charset="2"/>
              <a:buChar char="§"/>
            </a:pPr>
            <a:r>
              <a:rPr lang="en-US" sz="2200" b="0" i="0" dirty="0">
                <a:solidFill>
                  <a:srgbClr val="383838"/>
                </a:solidFill>
                <a:effectLst/>
                <a:latin typeface="Inter"/>
              </a:rPr>
              <a:t>Stemming or lemmatizing the text</a:t>
            </a:r>
          </a:p>
          <a:p>
            <a:endParaRPr lang="en-IN" sz="2200" dirty="0"/>
          </a:p>
        </p:txBody>
      </p:sp>
    </p:spTree>
    <p:extLst>
      <p:ext uri="{BB962C8B-B14F-4D97-AF65-F5344CB8AC3E}">
        <p14:creationId xmlns:p14="http://schemas.microsoft.com/office/powerpoint/2010/main" val="4242719663"/>
      </p:ext>
    </p:extLst>
  </p:cSld>
  <p:clrMapOvr>
    <a:masterClrMapping/>
  </p:clrMapOvr>
  <p:transition advTm="4000">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CE6C9-B663-0E41-8E21-1F22F6EA3191}"/>
              </a:ext>
            </a:extLst>
          </p:cNvPr>
          <p:cNvSpPr>
            <a:spLocks noGrp="1"/>
          </p:cNvSpPr>
          <p:nvPr>
            <p:ph type="title"/>
          </p:nvPr>
        </p:nvSpPr>
        <p:spPr>
          <a:xfrm>
            <a:off x="-1476672" y="51966"/>
            <a:ext cx="6477000" cy="838200"/>
          </a:xfrm>
        </p:spPr>
        <p:txBody>
          <a:bodyPr/>
          <a:lstStyle/>
          <a:p>
            <a:r>
              <a:rPr lang="en-IN" sz="2800" dirty="0">
                <a:latin typeface="Inter"/>
              </a:rPr>
              <a:t>Splitting Dataset:                       </a:t>
            </a:r>
          </a:p>
        </p:txBody>
      </p:sp>
      <p:pic>
        <p:nvPicPr>
          <p:cNvPr id="7" name="Content Placeholder 6">
            <a:extLst>
              <a:ext uri="{FF2B5EF4-FFF2-40B4-BE49-F238E27FC236}">
                <a16:creationId xmlns:a16="http://schemas.microsoft.com/office/drawing/2014/main" id="{D60A46F4-A047-8015-6D16-FDB2022E7440}"/>
              </a:ext>
            </a:extLst>
          </p:cNvPr>
          <p:cNvPicPr>
            <a:picLocks noGrp="1" noChangeAspect="1"/>
          </p:cNvPicPr>
          <p:nvPr>
            <p:ph idx="1"/>
          </p:nvPr>
        </p:nvPicPr>
        <p:blipFill>
          <a:blip r:embed="rId2"/>
          <a:stretch>
            <a:fillRect/>
          </a:stretch>
        </p:blipFill>
        <p:spPr>
          <a:xfrm>
            <a:off x="431062" y="1461112"/>
            <a:ext cx="7635624" cy="2240260"/>
          </a:xfrm>
        </p:spPr>
      </p:pic>
      <p:pic>
        <p:nvPicPr>
          <p:cNvPr id="9" name="Picture 8">
            <a:extLst>
              <a:ext uri="{FF2B5EF4-FFF2-40B4-BE49-F238E27FC236}">
                <a16:creationId xmlns:a16="http://schemas.microsoft.com/office/drawing/2014/main" id="{01342279-E95C-65A3-1320-D2B28A0005C0}"/>
              </a:ext>
            </a:extLst>
          </p:cNvPr>
          <p:cNvPicPr>
            <a:picLocks noChangeAspect="1"/>
          </p:cNvPicPr>
          <p:nvPr/>
        </p:nvPicPr>
        <p:blipFill>
          <a:blip r:embed="rId3"/>
          <a:stretch>
            <a:fillRect/>
          </a:stretch>
        </p:blipFill>
        <p:spPr>
          <a:xfrm>
            <a:off x="449840" y="4428347"/>
            <a:ext cx="7773442" cy="2240260"/>
          </a:xfrm>
          <a:prstGeom prst="rect">
            <a:avLst/>
          </a:prstGeom>
        </p:spPr>
      </p:pic>
      <p:sp>
        <p:nvSpPr>
          <p:cNvPr id="14" name="TextBox 13">
            <a:extLst>
              <a:ext uri="{FF2B5EF4-FFF2-40B4-BE49-F238E27FC236}">
                <a16:creationId xmlns:a16="http://schemas.microsoft.com/office/drawing/2014/main" id="{F0687748-5DDE-D93F-4E23-B146CC4E4A7B}"/>
              </a:ext>
            </a:extLst>
          </p:cNvPr>
          <p:cNvSpPr txBox="1"/>
          <p:nvPr/>
        </p:nvSpPr>
        <p:spPr>
          <a:xfrm>
            <a:off x="425360" y="1041212"/>
            <a:ext cx="7954678" cy="369332"/>
          </a:xfrm>
          <a:prstGeom prst="rect">
            <a:avLst/>
          </a:prstGeom>
          <a:noFill/>
        </p:spPr>
        <p:txBody>
          <a:bodyPr wrap="none" rtlCol="0">
            <a:spAutoFit/>
          </a:bodyPr>
          <a:lstStyle/>
          <a:p>
            <a:r>
              <a:rPr lang="en-IN" dirty="0"/>
              <a:t>Dataset is splitted between two categories i.e., Training Dataset and Testing Dataset</a:t>
            </a:r>
          </a:p>
        </p:txBody>
      </p:sp>
      <p:sp>
        <p:nvSpPr>
          <p:cNvPr id="15" name="TextBox 14">
            <a:extLst>
              <a:ext uri="{FF2B5EF4-FFF2-40B4-BE49-F238E27FC236}">
                <a16:creationId xmlns:a16="http://schemas.microsoft.com/office/drawing/2014/main" id="{F531AEC0-9B43-1F83-3B6C-E7F663DC71B8}"/>
              </a:ext>
            </a:extLst>
          </p:cNvPr>
          <p:cNvSpPr txBox="1"/>
          <p:nvPr/>
        </p:nvSpPr>
        <p:spPr>
          <a:xfrm>
            <a:off x="449840" y="4005064"/>
            <a:ext cx="8661217" cy="369332"/>
          </a:xfrm>
          <a:prstGeom prst="rect">
            <a:avLst/>
          </a:prstGeom>
          <a:noFill/>
        </p:spPr>
        <p:txBody>
          <a:bodyPr wrap="none" rtlCol="0">
            <a:spAutoFit/>
          </a:bodyPr>
          <a:lstStyle/>
          <a:p>
            <a:r>
              <a:rPr lang="en-IN" dirty="0"/>
              <a:t>The Data is converted in Numeric Data as numeric data is easier for Machine to understand</a:t>
            </a:r>
          </a:p>
        </p:txBody>
      </p:sp>
    </p:spTree>
    <p:extLst>
      <p:ext uri="{BB962C8B-B14F-4D97-AF65-F5344CB8AC3E}">
        <p14:creationId xmlns:p14="http://schemas.microsoft.com/office/powerpoint/2010/main" val="460172914"/>
      </p:ext>
    </p:extLst>
  </p:cSld>
  <p:clrMapOvr>
    <a:masterClrMapping/>
  </p:clrMapOvr>
  <p:transition advTm="4000">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A51ED-7B5D-38A4-0A58-18676CE0340F}"/>
              </a:ext>
            </a:extLst>
          </p:cNvPr>
          <p:cNvSpPr>
            <a:spLocks noGrp="1"/>
          </p:cNvSpPr>
          <p:nvPr>
            <p:ph type="ctrTitle"/>
          </p:nvPr>
        </p:nvSpPr>
        <p:spPr>
          <a:xfrm>
            <a:off x="-2556792" y="261267"/>
            <a:ext cx="9108504" cy="914400"/>
          </a:xfrm>
        </p:spPr>
        <p:txBody>
          <a:bodyPr/>
          <a:lstStyle/>
          <a:p>
            <a:r>
              <a:rPr lang="en-IN" sz="2800" b="0" dirty="0">
                <a:effectLst/>
                <a:latin typeface="Inter"/>
              </a:rPr>
              <a:t>CLASSIFICATION MODEL: </a:t>
            </a:r>
            <a:br>
              <a:rPr lang="en-US" sz="2800" b="0" dirty="0">
                <a:solidFill>
                  <a:schemeClr val="tx1"/>
                </a:solidFill>
                <a:effectLst/>
                <a:latin typeface="Inter"/>
              </a:rPr>
            </a:br>
            <a:endParaRPr lang="en-IN" sz="2800" b="0" dirty="0">
              <a:latin typeface="Inter"/>
            </a:endParaRPr>
          </a:p>
        </p:txBody>
      </p:sp>
      <p:sp>
        <p:nvSpPr>
          <p:cNvPr id="3" name="Subtitle 2">
            <a:extLst>
              <a:ext uri="{FF2B5EF4-FFF2-40B4-BE49-F238E27FC236}">
                <a16:creationId xmlns:a16="http://schemas.microsoft.com/office/drawing/2014/main" id="{27E2EE1D-AB71-17ED-0E4C-F6FFB117BF8A}"/>
              </a:ext>
            </a:extLst>
          </p:cNvPr>
          <p:cNvSpPr>
            <a:spLocks noGrp="1"/>
          </p:cNvSpPr>
          <p:nvPr>
            <p:ph type="subTitle" idx="1"/>
          </p:nvPr>
        </p:nvSpPr>
        <p:spPr>
          <a:xfrm>
            <a:off x="251520" y="1066800"/>
            <a:ext cx="8153400" cy="4724400"/>
          </a:xfrm>
        </p:spPr>
        <p:txBody>
          <a:bodyPr/>
          <a:lstStyle/>
          <a:p>
            <a:pPr algn="just"/>
            <a:r>
              <a:rPr lang="en-US" sz="2400" b="1" dirty="0">
                <a:solidFill>
                  <a:schemeClr val="tx1"/>
                </a:solidFill>
                <a:effectLst/>
                <a:latin typeface="Inter"/>
              </a:rPr>
              <a:t>PASSIVE AGGRESSIVE CLASSIFIER</a:t>
            </a:r>
            <a:r>
              <a:rPr lang="en-US" sz="2400" dirty="0">
                <a:solidFill>
                  <a:schemeClr val="tx1"/>
                </a:solidFill>
                <a:latin typeface="Inter"/>
              </a:rPr>
              <a:t>: </a:t>
            </a:r>
            <a:r>
              <a:rPr lang="en-US" sz="2400" b="0" dirty="0">
                <a:solidFill>
                  <a:schemeClr val="tx1"/>
                </a:solidFill>
                <a:effectLst/>
                <a:latin typeface="Inter"/>
              </a:rPr>
              <a:t>Passive-Aggressive algorithms are generally used for large-scale learning. In algorithms, the input data comes in sequential order and the model is updated step-by-step where the entire training dataset is used at once. This is very useful in situations where there is a huge amount of data it is infeasible to train the entire dataset because of the sheer size of the data.</a:t>
            </a:r>
            <a:endParaRPr lang="en-IN" sz="2400" dirty="0">
              <a:solidFill>
                <a:schemeClr val="tx1"/>
              </a:solidFill>
              <a:latin typeface="Inter"/>
            </a:endParaRPr>
          </a:p>
        </p:txBody>
      </p:sp>
      <p:pic>
        <p:nvPicPr>
          <p:cNvPr id="7" name="Picture 6">
            <a:extLst>
              <a:ext uri="{FF2B5EF4-FFF2-40B4-BE49-F238E27FC236}">
                <a16:creationId xmlns:a16="http://schemas.microsoft.com/office/drawing/2014/main" id="{BC556244-2366-27BC-C8AB-D1D7C13C7476}"/>
              </a:ext>
            </a:extLst>
          </p:cNvPr>
          <p:cNvPicPr>
            <a:picLocks noChangeAspect="1"/>
          </p:cNvPicPr>
          <p:nvPr/>
        </p:nvPicPr>
        <p:blipFill>
          <a:blip r:embed="rId2"/>
          <a:stretch>
            <a:fillRect/>
          </a:stretch>
        </p:blipFill>
        <p:spPr>
          <a:xfrm>
            <a:off x="268388" y="4005064"/>
            <a:ext cx="8267064" cy="2519661"/>
          </a:xfrm>
          <a:prstGeom prst="rect">
            <a:avLst/>
          </a:prstGeom>
        </p:spPr>
      </p:pic>
    </p:spTree>
    <p:extLst>
      <p:ext uri="{BB962C8B-B14F-4D97-AF65-F5344CB8AC3E}">
        <p14:creationId xmlns:p14="http://schemas.microsoft.com/office/powerpoint/2010/main" val="2416689669"/>
      </p:ext>
    </p:extLst>
  </p:cSld>
  <p:clrMapOvr>
    <a:masterClrMapping/>
  </p:clrMapOvr>
  <p:transition advTm="4000">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C011E-56A3-A3AB-E9EA-ECB724D00E9F}"/>
              </a:ext>
            </a:extLst>
          </p:cNvPr>
          <p:cNvSpPr>
            <a:spLocks noGrp="1"/>
          </p:cNvSpPr>
          <p:nvPr>
            <p:ph type="ctrTitle"/>
          </p:nvPr>
        </p:nvSpPr>
        <p:spPr>
          <a:xfrm>
            <a:off x="-756592" y="448811"/>
            <a:ext cx="5486400" cy="914400"/>
          </a:xfrm>
        </p:spPr>
        <p:txBody>
          <a:bodyPr/>
          <a:lstStyle/>
          <a:p>
            <a:r>
              <a:rPr lang="en-IN" b="0" i="0" dirty="0">
                <a:solidFill>
                  <a:srgbClr val="383838"/>
                </a:solidFill>
                <a:effectLst/>
                <a:latin typeface="Inter"/>
              </a:rPr>
              <a:t>Model Training : </a:t>
            </a:r>
            <a:br>
              <a:rPr lang="en-IN" b="0" i="0" dirty="0">
                <a:solidFill>
                  <a:srgbClr val="383838"/>
                </a:solidFill>
                <a:effectLst/>
                <a:latin typeface="Inter"/>
              </a:rPr>
            </a:br>
            <a:br>
              <a:rPr lang="en-IN" dirty="0"/>
            </a:br>
            <a:endParaRPr lang="en-IN" dirty="0"/>
          </a:p>
        </p:txBody>
      </p:sp>
      <p:sp>
        <p:nvSpPr>
          <p:cNvPr id="3" name="Subtitle 2">
            <a:extLst>
              <a:ext uri="{FF2B5EF4-FFF2-40B4-BE49-F238E27FC236}">
                <a16:creationId xmlns:a16="http://schemas.microsoft.com/office/drawing/2014/main" id="{4AE06409-1B27-BA9A-D19F-2605CC13933E}"/>
              </a:ext>
            </a:extLst>
          </p:cNvPr>
          <p:cNvSpPr>
            <a:spLocks noGrp="1"/>
          </p:cNvSpPr>
          <p:nvPr>
            <p:ph type="subTitle" idx="1"/>
          </p:nvPr>
        </p:nvSpPr>
        <p:spPr>
          <a:xfrm>
            <a:off x="395536" y="980728"/>
            <a:ext cx="8153400" cy="4724400"/>
          </a:xfrm>
        </p:spPr>
        <p:txBody>
          <a:bodyPr/>
          <a:lstStyle/>
          <a:p>
            <a:pPr algn="just"/>
            <a:r>
              <a:rPr lang="en-US" sz="2400" b="0" i="0" dirty="0">
                <a:solidFill>
                  <a:srgbClr val="383838"/>
                </a:solidFill>
                <a:effectLst/>
                <a:latin typeface="Inter"/>
              </a:rPr>
              <a:t>We can train our model now that we have preprocessed our text data. We will use a simple bag-of-words approach, representing each article as a vector of word frequencies. We will use the </a:t>
            </a:r>
            <a:r>
              <a:rPr lang="en-US" sz="2400" b="0" i="1" dirty="0">
                <a:solidFill>
                  <a:srgbClr val="383838"/>
                </a:solidFill>
                <a:effectLst/>
                <a:latin typeface="Inter"/>
              </a:rPr>
              <a:t>Count Vectorizer </a:t>
            </a:r>
            <a:r>
              <a:rPr lang="en-US" sz="2400" b="0" i="0" dirty="0">
                <a:solidFill>
                  <a:srgbClr val="383838"/>
                </a:solidFill>
                <a:effectLst/>
                <a:latin typeface="Inter"/>
              </a:rPr>
              <a:t>to convert the preprocessed text into feature vectors.</a:t>
            </a:r>
            <a:endParaRPr lang="en-IN" sz="2400" dirty="0"/>
          </a:p>
        </p:txBody>
      </p:sp>
      <p:sp>
        <p:nvSpPr>
          <p:cNvPr id="6" name="Rectangle 1">
            <a:extLst>
              <a:ext uri="{FF2B5EF4-FFF2-40B4-BE49-F238E27FC236}">
                <a16:creationId xmlns:a16="http://schemas.microsoft.com/office/drawing/2014/main" id="{7DF28454-756B-0580-6F38-4447F48366FE}"/>
              </a:ext>
            </a:extLst>
          </p:cNvPr>
          <p:cNvSpPr>
            <a:spLocks noChangeArrowheads="1"/>
          </p:cNvSpPr>
          <p:nvPr/>
        </p:nvSpPr>
        <p:spPr bwMode="auto">
          <a:xfrm>
            <a:off x="38100" y="5558929"/>
            <a:ext cx="184731" cy="6001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dirty="0">
                <a:ln>
                  <a:noFill/>
                </a:ln>
                <a:solidFill>
                  <a:srgbClr val="383838"/>
                </a:solidFill>
                <a:effectLst/>
                <a:latin typeface="var(--bs-font-monospac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46A25FE4-4775-193B-C834-898ED44AEE29}"/>
              </a:ext>
            </a:extLst>
          </p:cNvPr>
          <p:cNvPicPr>
            <a:picLocks noChangeAspect="1"/>
          </p:cNvPicPr>
          <p:nvPr/>
        </p:nvPicPr>
        <p:blipFill>
          <a:blip r:embed="rId2"/>
          <a:stretch>
            <a:fillRect/>
          </a:stretch>
        </p:blipFill>
        <p:spPr>
          <a:xfrm>
            <a:off x="3347864" y="2767644"/>
            <a:ext cx="4896544" cy="3647150"/>
          </a:xfrm>
          <a:prstGeom prst="rect">
            <a:avLst/>
          </a:prstGeom>
        </p:spPr>
      </p:pic>
      <p:sp>
        <p:nvSpPr>
          <p:cNvPr id="10" name="TextBox 9">
            <a:extLst>
              <a:ext uri="{FF2B5EF4-FFF2-40B4-BE49-F238E27FC236}">
                <a16:creationId xmlns:a16="http://schemas.microsoft.com/office/drawing/2014/main" id="{7AF8C12C-79B8-1CDF-D7D7-C044855706D7}"/>
              </a:ext>
            </a:extLst>
          </p:cNvPr>
          <p:cNvSpPr txBox="1"/>
          <p:nvPr/>
        </p:nvSpPr>
        <p:spPr>
          <a:xfrm>
            <a:off x="362995" y="4874153"/>
            <a:ext cx="2667653" cy="830997"/>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just"/>
            <a:r>
              <a:rPr lang="en-IN" sz="2400" dirty="0">
                <a:latin typeface="Inter"/>
              </a:rPr>
              <a:t>Accuracy Score and </a:t>
            </a:r>
          </a:p>
          <a:p>
            <a:pPr algn="just"/>
            <a:r>
              <a:rPr lang="en-IN" sz="2400" dirty="0">
                <a:latin typeface="Inter"/>
              </a:rPr>
              <a:t>Prediction Table</a:t>
            </a:r>
          </a:p>
        </p:txBody>
      </p:sp>
    </p:spTree>
    <p:extLst>
      <p:ext uri="{BB962C8B-B14F-4D97-AF65-F5344CB8AC3E}">
        <p14:creationId xmlns:p14="http://schemas.microsoft.com/office/powerpoint/2010/main" val="4097774865"/>
      </p:ext>
    </p:extLst>
  </p:cSld>
  <p:clrMapOvr>
    <a:masterClrMapping/>
  </p:clrMapOvr>
  <p:transition advTm="4000">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C011E-56A3-A3AB-E9EA-ECB724D00E9F}"/>
              </a:ext>
            </a:extLst>
          </p:cNvPr>
          <p:cNvSpPr>
            <a:spLocks noGrp="1"/>
          </p:cNvSpPr>
          <p:nvPr>
            <p:ph type="ctrTitle"/>
          </p:nvPr>
        </p:nvSpPr>
        <p:spPr>
          <a:xfrm>
            <a:off x="439362" y="97222"/>
            <a:ext cx="6018638" cy="914400"/>
          </a:xfrm>
        </p:spPr>
        <p:txBody>
          <a:bodyPr/>
          <a:lstStyle/>
          <a:p>
            <a:pPr algn="l"/>
            <a:br>
              <a:rPr lang="en-IN" sz="2400" b="0" i="0" dirty="0">
                <a:solidFill>
                  <a:srgbClr val="383838"/>
                </a:solidFill>
                <a:effectLst/>
                <a:latin typeface="Inter"/>
              </a:rPr>
            </a:br>
            <a:br>
              <a:rPr lang="en-IN" sz="2400" dirty="0"/>
            </a:br>
            <a:endParaRPr lang="en-IN" sz="2400" dirty="0"/>
          </a:p>
        </p:txBody>
      </p:sp>
      <p:sp>
        <p:nvSpPr>
          <p:cNvPr id="6" name="Rectangle 1">
            <a:extLst>
              <a:ext uri="{FF2B5EF4-FFF2-40B4-BE49-F238E27FC236}">
                <a16:creationId xmlns:a16="http://schemas.microsoft.com/office/drawing/2014/main" id="{0ACACA96-1D51-26A8-EB3F-0964D538C5B9}"/>
              </a:ext>
            </a:extLst>
          </p:cNvPr>
          <p:cNvSpPr>
            <a:spLocks noGrp="1" noChangeArrowheads="1"/>
          </p:cNvSpPr>
          <p:nvPr>
            <p:ph type="subTitle" idx="1"/>
          </p:nvPr>
        </p:nvSpPr>
        <p:spPr bwMode="auto">
          <a:xfrm>
            <a:off x="251520" y="1268760"/>
            <a:ext cx="8453118" cy="18928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83838"/>
                </a:solidFill>
                <a:effectLst/>
                <a:latin typeface="Inter"/>
              </a:rPr>
              <a:t>Now that we have trained our model, we can evaluate its performance on the test set.  We will use our evaluation metrics for accuracy, precision, recall, and score.</a:t>
            </a:r>
            <a:endParaRPr kumimoji="0" lang="en-US" altLang="en-US" sz="2400" b="0" i="0" u="none" strike="noStrike" cap="none" normalizeH="0" baseline="0" dirty="0">
              <a:ln>
                <a:noFill/>
              </a:ln>
              <a:solidFill>
                <a:srgbClr val="383838"/>
              </a:solidFill>
              <a:effectLst/>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400" b="0" i="0" u="none" strike="noStrike" cap="none" normalizeH="0" baseline="0" dirty="0">
                <a:ln>
                  <a:noFill/>
                </a:ln>
                <a:solidFill>
                  <a:srgbClr val="383838"/>
                </a:solidFill>
                <a:effectLst/>
                <a:latin typeface="var(--bs-font-monospace)"/>
              </a:rPr>
            </a:b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87B85CD1-20EC-60B8-CB1D-2EDA5CC060B3}"/>
              </a:ext>
            </a:extLst>
          </p:cNvPr>
          <p:cNvSpPr txBox="1"/>
          <p:nvPr/>
        </p:nvSpPr>
        <p:spPr>
          <a:xfrm>
            <a:off x="293315" y="213346"/>
            <a:ext cx="6018638" cy="523220"/>
          </a:xfrm>
          <a:prstGeom prst="rect">
            <a:avLst/>
          </a:prstGeom>
          <a:noFill/>
        </p:spPr>
        <p:txBody>
          <a:bodyPr wrap="square">
            <a:spAutoFit/>
          </a:bodyPr>
          <a:lstStyle/>
          <a:p>
            <a:r>
              <a:rPr lang="en-IN" sz="2800" b="0" i="0" dirty="0">
                <a:solidFill>
                  <a:srgbClr val="383838"/>
                </a:solidFill>
                <a:effectLst/>
                <a:latin typeface="Inter"/>
              </a:rPr>
              <a:t>Model Evaluation: </a:t>
            </a:r>
            <a:endParaRPr lang="en-IN" sz="2800" dirty="0"/>
          </a:p>
        </p:txBody>
      </p:sp>
      <p:pic>
        <p:nvPicPr>
          <p:cNvPr id="8" name="Picture 7">
            <a:extLst>
              <a:ext uri="{FF2B5EF4-FFF2-40B4-BE49-F238E27FC236}">
                <a16:creationId xmlns:a16="http://schemas.microsoft.com/office/drawing/2014/main" id="{358D6869-995B-69A1-81E9-6C087B404F2B}"/>
              </a:ext>
            </a:extLst>
          </p:cNvPr>
          <p:cNvPicPr>
            <a:picLocks noChangeAspect="1"/>
          </p:cNvPicPr>
          <p:nvPr/>
        </p:nvPicPr>
        <p:blipFill>
          <a:blip r:embed="rId2"/>
          <a:stretch>
            <a:fillRect/>
          </a:stretch>
        </p:blipFill>
        <p:spPr>
          <a:xfrm>
            <a:off x="827584" y="3053956"/>
            <a:ext cx="7763958" cy="3067478"/>
          </a:xfrm>
          <a:prstGeom prst="rect">
            <a:avLst/>
          </a:prstGeom>
        </p:spPr>
      </p:pic>
    </p:spTree>
    <p:extLst>
      <p:ext uri="{BB962C8B-B14F-4D97-AF65-F5344CB8AC3E}">
        <p14:creationId xmlns:p14="http://schemas.microsoft.com/office/powerpoint/2010/main" val="2045728453"/>
      </p:ext>
    </p:extLst>
  </p:cSld>
  <p:clrMapOvr>
    <a:masterClrMapping/>
  </p:clrMapOvr>
  <p:transition advTm="4000">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C011E-56A3-A3AB-E9EA-ECB724D00E9F}"/>
              </a:ext>
            </a:extLst>
          </p:cNvPr>
          <p:cNvSpPr>
            <a:spLocks noGrp="1"/>
          </p:cNvSpPr>
          <p:nvPr>
            <p:ph type="ctrTitle"/>
          </p:nvPr>
        </p:nvSpPr>
        <p:spPr>
          <a:xfrm>
            <a:off x="-468560" y="548680"/>
            <a:ext cx="5486400" cy="914400"/>
          </a:xfrm>
        </p:spPr>
        <p:txBody>
          <a:bodyPr/>
          <a:lstStyle/>
          <a:p>
            <a:r>
              <a:rPr lang="en-IN" b="0" i="0" dirty="0">
                <a:solidFill>
                  <a:srgbClr val="383838"/>
                </a:solidFill>
                <a:effectLst/>
                <a:latin typeface="Inter"/>
              </a:rPr>
              <a:t>Model Deployment:</a:t>
            </a:r>
            <a:br>
              <a:rPr lang="en-IN" b="0" i="0" dirty="0">
                <a:solidFill>
                  <a:srgbClr val="383838"/>
                </a:solidFill>
                <a:effectLst/>
                <a:latin typeface="Inter"/>
              </a:rPr>
            </a:br>
            <a:br>
              <a:rPr lang="en-IN" dirty="0"/>
            </a:br>
            <a:endParaRPr lang="en-IN" dirty="0"/>
          </a:p>
        </p:txBody>
      </p:sp>
      <p:sp>
        <p:nvSpPr>
          <p:cNvPr id="3" name="Subtitle 2">
            <a:extLst>
              <a:ext uri="{FF2B5EF4-FFF2-40B4-BE49-F238E27FC236}">
                <a16:creationId xmlns:a16="http://schemas.microsoft.com/office/drawing/2014/main" id="{4AE06409-1B27-BA9A-D19F-2605CC13933E}"/>
              </a:ext>
            </a:extLst>
          </p:cNvPr>
          <p:cNvSpPr>
            <a:spLocks noGrp="1"/>
          </p:cNvSpPr>
          <p:nvPr>
            <p:ph type="subTitle" idx="1"/>
          </p:nvPr>
        </p:nvSpPr>
        <p:spPr/>
        <p:txBody>
          <a:bodyPr/>
          <a:lstStyle/>
          <a:p>
            <a:pPr algn="just"/>
            <a:r>
              <a:rPr lang="en-US" sz="2400" b="0" i="0" dirty="0">
                <a:solidFill>
                  <a:srgbClr val="383838"/>
                </a:solidFill>
                <a:effectLst/>
                <a:latin typeface="Inter"/>
              </a:rPr>
              <a:t>Finally, we can deploy our model as a web application using the Flask framework. We will create a simple web form where users can input text, and the model will output whether the text is likely to be real or fake news.</a:t>
            </a:r>
            <a:endParaRPr lang="en-IN" sz="2400" dirty="0"/>
          </a:p>
        </p:txBody>
      </p:sp>
      <p:pic>
        <p:nvPicPr>
          <p:cNvPr id="5" name="Picture 4">
            <a:extLst>
              <a:ext uri="{FF2B5EF4-FFF2-40B4-BE49-F238E27FC236}">
                <a16:creationId xmlns:a16="http://schemas.microsoft.com/office/drawing/2014/main" id="{7FF7594A-E1D7-AE4F-7449-5E9306C3E016}"/>
              </a:ext>
            </a:extLst>
          </p:cNvPr>
          <p:cNvPicPr>
            <a:picLocks noChangeAspect="1"/>
          </p:cNvPicPr>
          <p:nvPr/>
        </p:nvPicPr>
        <p:blipFill>
          <a:blip r:embed="rId2"/>
          <a:stretch>
            <a:fillRect/>
          </a:stretch>
        </p:blipFill>
        <p:spPr>
          <a:xfrm>
            <a:off x="437585" y="3212976"/>
            <a:ext cx="7469235" cy="1944216"/>
          </a:xfrm>
          <a:prstGeom prst="rect">
            <a:avLst/>
          </a:prstGeom>
        </p:spPr>
      </p:pic>
    </p:spTree>
    <p:extLst>
      <p:ext uri="{BB962C8B-B14F-4D97-AF65-F5344CB8AC3E}">
        <p14:creationId xmlns:p14="http://schemas.microsoft.com/office/powerpoint/2010/main" val="1872445823"/>
      </p:ext>
    </p:extLst>
  </p:cSld>
  <p:clrMapOvr>
    <a:masterClrMapping/>
  </p:clrMapOvr>
  <p:transition advTm="4000">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1206C-7744-CFBB-2311-2F58779CA069}"/>
              </a:ext>
            </a:extLst>
          </p:cNvPr>
          <p:cNvSpPr>
            <a:spLocks noGrp="1"/>
          </p:cNvSpPr>
          <p:nvPr>
            <p:ph type="ctrTitle"/>
          </p:nvPr>
        </p:nvSpPr>
        <p:spPr>
          <a:xfrm>
            <a:off x="-1260648" y="0"/>
            <a:ext cx="5486400" cy="914400"/>
          </a:xfrm>
        </p:spPr>
        <p:txBody>
          <a:bodyPr/>
          <a:lstStyle/>
          <a:p>
            <a:r>
              <a:rPr lang="en-IN" dirty="0"/>
              <a:t>Conclusion : </a:t>
            </a:r>
          </a:p>
        </p:txBody>
      </p:sp>
      <p:sp>
        <p:nvSpPr>
          <p:cNvPr id="3" name="Subtitle 2">
            <a:extLst>
              <a:ext uri="{FF2B5EF4-FFF2-40B4-BE49-F238E27FC236}">
                <a16:creationId xmlns:a16="http://schemas.microsoft.com/office/drawing/2014/main" id="{A7B26CDF-E7E9-1A15-D1E6-6A8405CA2139}"/>
              </a:ext>
            </a:extLst>
          </p:cNvPr>
          <p:cNvSpPr>
            <a:spLocks noGrp="1"/>
          </p:cNvSpPr>
          <p:nvPr>
            <p:ph type="subTitle" idx="1"/>
          </p:nvPr>
        </p:nvSpPr>
        <p:spPr/>
        <p:txBody>
          <a:bodyPr/>
          <a:lstStyle/>
          <a:p>
            <a:pPr algn="just">
              <a:buFont typeface="Arial" panose="020B0604020202020204" pitchFamily="34" charset="0"/>
              <a:buChar char="•"/>
            </a:pPr>
            <a:r>
              <a:rPr lang="en-US" sz="2200" b="0" i="0" dirty="0">
                <a:solidFill>
                  <a:srgbClr val="383838"/>
                </a:solidFill>
                <a:effectLst/>
                <a:latin typeface="Inter"/>
              </a:rPr>
              <a:t>Preprocessing is an essential step in natural languages processing tasks such as text classification, and techniques such as lowercasing, removing stop words, can significantly improve the performance of models.</a:t>
            </a:r>
          </a:p>
          <a:p>
            <a:pPr algn="just">
              <a:buFont typeface="Arial" panose="020B0604020202020204" pitchFamily="34" charset="0"/>
              <a:buChar char="•"/>
            </a:pPr>
            <a:r>
              <a:rPr lang="en-US" sz="2200" b="0" i="0" dirty="0">
                <a:solidFill>
                  <a:srgbClr val="383838"/>
                </a:solidFill>
                <a:effectLst/>
                <a:latin typeface="Inter"/>
              </a:rPr>
              <a:t>We compared the performance of logistic regression and support vector machines and found that logistic regression had the best performance.</a:t>
            </a:r>
          </a:p>
          <a:p>
            <a:pPr algn="just">
              <a:buFont typeface="Arial" panose="020B0604020202020204" pitchFamily="34" charset="0"/>
              <a:buChar char="•"/>
            </a:pPr>
            <a:r>
              <a:rPr lang="en-US" sz="2200" b="0" i="0" dirty="0">
                <a:solidFill>
                  <a:srgbClr val="383838"/>
                </a:solidFill>
                <a:effectLst/>
                <a:latin typeface="Inter"/>
              </a:rPr>
              <a:t>The project demonstrates the potential of machine learning for automated fake news detection and its potential applications in the media industry and beyond.</a:t>
            </a:r>
          </a:p>
          <a:p>
            <a:pPr algn="just"/>
            <a:endParaRPr lang="en-IN" sz="2400" dirty="0">
              <a:latin typeface="Inter"/>
            </a:endParaRPr>
          </a:p>
        </p:txBody>
      </p:sp>
    </p:spTree>
    <p:extLst>
      <p:ext uri="{BB962C8B-B14F-4D97-AF65-F5344CB8AC3E}">
        <p14:creationId xmlns:p14="http://schemas.microsoft.com/office/powerpoint/2010/main" val="2395373002"/>
      </p:ext>
    </p:extLst>
  </p:cSld>
  <p:clrMapOvr>
    <a:masterClrMapping/>
  </p:clrMapOvr>
  <p:transition advTm="4000">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116632"/>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References/Links used</a:t>
            </a:r>
          </a:p>
        </p:txBody>
      </p:sp>
      <p:sp>
        <p:nvSpPr>
          <p:cNvPr id="3" name="Rectangle 2"/>
          <p:cNvSpPr/>
          <p:nvPr/>
        </p:nvSpPr>
        <p:spPr>
          <a:xfrm>
            <a:off x="395536" y="1196752"/>
            <a:ext cx="7920880" cy="1323439"/>
          </a:xfrm>
          <a:prstGeom prst="rect">
            <a:avLst/>
          </a:prstGeom>
        </p:spPr>
        <p:txBody>
          <a:bodyPr wrap="square">
            <a:spAutoFit/>
          </a:bodyPr>
          <a:lstStyle/>
          <a:p>
            <a:pPr marL="514350" indent="-5143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FreeCodeCamp - </a:t>
            </a:r>
            <a:r>
              <a:rPr lang="en-IN" sz="2000" dirty="0">
                <a:latin typeface="Times New Roman" panose="02020603050405020304" pitchFamily="18" charset="0"/>
                <a:cs typeface="Times New Roman" panose="02020603050405020304" pitchFamily="18" charset="0"/>
                <a:hlinkClick r:id="rId2"/>
              </a:rPr>
              <a:t>freecodecamp.org</a:t>
            </a:r>
            <a:endParaRPr lang="en-IN" sz="2000" dirty="0">
              <a:latin typeface="Times New Roman" panose="02020603050405020304" pitchFamily="18" charset="0"/>
              <a:cs typeface="Times New Roman" panose="02020603050405020304" pitchFamily="18" charset="0"/>
            </a:endParaRPr>
          </a:p>
          <a:p>
            <a:pPr marL="514350" indent="-5143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Kaggle Documentation - </a:t>
            </a:r>
            <a:r>
              <a:rPr lang="en-IN" sz="2000" u="sng" dirty="0">
                <a:solidFill>
                  <a:schemeClr val="tx2"/>
                </a:solidFill>
                <a:latin typeface="Times New Roman" panose="02020603050405020304" pitchFamily="18" charset="0"/>
                <a:cs typeface="Times New Roman" panose="02020603050405020304" pitchFamily="18" charset="0"/>
              </a:rPr>
              <a:t>Kaggle.com</a:t>
            </a:r>
          </a:p>
          <a:p>
            <a:pPr marL="514350" indent="-5143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Google - </a:t>
            </a:r>
            <a:r>
              <a:rPr lang="en-IN" sz="2000" u="sng" dirty="0">
                <a:solidFill>
                  <a:schemeClr val="tx2"/>
                </a:solidFill>
                <a:latin typeface="Times New Roman" panose="02020603050405020304" pitchFamily="18" charset="0"/>
                <a:cs typeface="Times New Roman" panose="02020603050405020304" pitchFamily="18" charset="0"/>
              </a:rPr>
              <a:t>Google Scholar</a:t>
            </a:r>
          </a:p>
          <a:p>
            <a:pPr marL="514350" indent="-514350">
              <a:buFont typeface="Arial" panose="020B0604020202020204" pitchFamily="34" charset="0"/>
              <a:buChar char="•"/>
            </a:pPr>
            <a:r>
              <a:rPr lang="en-IN" sz="2000" dirty="0">
                <a:solidFill>
                  <a:schemeClr val="tx2"/>
                </a:solidFill>
                <a:latin typeface="Times New Roman" panose="02020603050405020304" pitchFamily="18" charset="0"/>
                <a:cs typeface="Times New Roman" panose="02020603050405020304" pitchFamily="18" charset="0"/>
              </a:rPr>
              <a:t>W3School – </a:t>
            </a:r>
            <a:r>
              <a:rPr lang="en-IN" sz="2000" u="sng" dirty="0">
                <a:solidFill>
                  <a:schemeClr val="tx2"/>
                </a:solidFill>
                <a:latin typeface="Times New Roman" panose="02020603050405020304" pitchFamily="18" charset="0"/>
                <a:cs typeface="Times New Roman" panose="02020603050405020304" pitchFamily="18" charset="0"/>
              </a:rPr>
              <a:t>w3school.com</a:t>
            </a:r>
          </a:p>
        </p:txBody>
      </p:sp>
    </p:spTree>
  </p:cSld>
  <p:clrMapOvr>
    <a:masterClrMapping/>
  </p:clrMapOvr>
  <p:transition advTm="4000">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70E40-8BF6-1988-8882-6C7E4403A124}"/>
              </a:ext>
            </a:extLst>
          </p:cNvPr>
          <p:cNvSpPr>
            <a:spLocks noGrp="1"/>
          </p:cNvSpPr>
          <p:nvPr>
            <p:ph type="title"/>
          </p:nvPr>
        </p:nvSpPr>
        <p:spPr/>
        <p:txBody>
          <a:bodyPr/>
          <a:lstStyle/>
          <a:p>
            <a:pPr algn="r"/>
            <a:r>
              <a:rPr lang="en-IN" sz="800" dirty="0"/>
              <a:t>.</a:t>
            </a:r>
          </a:p>
        </p:txBody>
      </p:sp>
      <p:pic>
        <p:nvPicPr>
          <p:cNvPr id="4" name="Content Placeholder 3">
            <a:extLst>
              <a:ext uri="{FF2B5EF4-FFF2-40B4-BE49-F238E27FC236}">
                <a16:creationId xmlns:a16="http://schemas.microsoft.com/office/drawing/2014/main" id="{9A81CB57-AE87-202F-0DE4-087FF696F1A0}"/>
              </a:ext>
            </a:extLst>
          </p:cNvPr>
          <p:cNvPicPr>
            <a:picLocks noGrp="1" noChangeAspect="1"/>
          </p:cNvPicPr>
          <p:nvPr>
            <p:ph idx="1"/>
          </p:nvPr>
        </p:nvPicPr>
        <p:blipFill>
          <a:blip r:embed="rId2"/>
          <a:stretch>
            <a:fillRect/>
          </a:stretch>
        </p:blipFill>
        <p:spPr>
          <a:xfrm>
            <a:off x="1206716" y="1991567"/>
            <a:ext cx="6730567" cy="3286029"/>
          </a:xfrm>
          <a:prstGeom prst="rect">
            <a:avLst/>
          </a:prstGeom>
        </p:spPr>
      </p:pic>
    </p:spTree>
    <p:extLst>
      <p:ext uri="{BB962C8B-B14F-4D97-AF65-F5344CB8AC3E}">
        <p14:creationId xmlns:p14="http://schemas.microsoft.com/office/powerpoint/2010/main" val="359036271"/>
      </p:ext>
    </p:extLst>
  </p:cSld>
  <p:clrMapOvr>
    <a:masterClrMapping/>
  </p:clrMapOvr>
  <p:transition advTm="4000">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87624" y="1268760"/>
            <a:ext cx="5400600" cy="646331"/>
          </a:xfrm>
          <a:prstGeom prst="rect">
            <a:avLst/>
          </a:prstGeom>
          <a:noFill/>
        </p:spPr>
        <p:txBody>
          <a:bodyPr wrap="square" rtlCol="0">
            <a:spAutoFit/>
          </a:bodyPr>
          <a:lstStyle/>
          <a:p>
            <a:r>
              <a:rPr lang="en-US" sz="3600" b="1" dirty="0">
                <a:latin typeface="Times New Roman" pitchFamily="18" charset="0"/>
                <a:cs typeface="Times New Roman" pitchFamily="18" charset="0"/>
              </a:rPr>
              <a:t>Table of content</a:t>
            </a:r>
            <a:endParaRPr lang="en-US" sz="3200" b="1" dirty="0">
              <a:latin typeface="Times New Roman" pitchFamily="18" charset="0"/>
              <a:cs typeface="Times New Roman" pitchFamily="18" charset="0"/>
            </a:endParaRPr>
          </a:p>
        </p:txBody>
      </p:sp>
      <p:sp>
        <p:nvSpPr>
          <p:cNvPr id="3" name="TextBox 2"/>
          <p:cNvSpPr txBox="1"/>
          <p:nvPr/>
        </p:nvSpPr>
        <p:spPr>
          <a:xfrm>
            <a:off x="1331640" y="2204864"/>
            <a:ext cx="8424936" cy="3785652"/>
          </a:xfrm>
          <a:prstGeom prst="rect">
            <a:avLst/>
          </a:prstGeom>
          <a:noFill/>
        </p:spPr>
        <p:txBody>
          <a:bodyPr wrap="square" rtlCol="0">
            <a:spAutoFit/>
          </a:bodyPr>
          <a:lstStyle/>
          <a:p>
            <a:pPr marL="457200" indent="-457200">
              <a:buFont typeface="Wingdings" panose="05000000000000000000" pitchFamily="2" charset="2"/>
              <a:buChar char="§"/>
            </a:pPr>
            <a:r>
              <a:rPr lang="en-US" sz="2400" dirty="0">
                <a:latin typeface="Times New Roman" pitchFamily="18" charset="0"/>
                <a:cs typeface="Times New Roman" pitchFamily="18" charset="0"/>
              </a:rPr>
              <a:t>Introduction</a:t>
            </a:r>
          </a:p>
          <a:p>
            <a:pPr marL="457200" indent="-457200">
              <a:buFont typeface="Wingdings" panose="05000000000000000000" pitchFamily="2" charset="2"/>
              <a:buChar char="§"/>
            </a:pPr>
            <a:r>
              <a:rPr lang="en-US" sz="2400" dirty="0">
                <a:latin typeface="Times New Roman" pitchFamily="18" charset="0"/>
                <a:cs typeface="Times New Roman" pitchFamily="18" charset="0"/>
              </a:rPr>
              <a:t>Problem Statement</a:t>
            </a:r>
          </a:p>
          <a:p>
            <a:pPr marL="457200" indent="-457200">
              <a:buFont typeface="Wingdings" panose="05000000000000000000" pitchFamily="2" charset="2"/>
              <a:buChar char="§"/>
            </a:pPr>
            <a:r>
              <a:rPr lang="en-US" sz="2400" dirty="0">
                <a:latin typeface="Times New Roman" pitchFamily="18" charset="0"/>
                <a:cs typeface="Times New Roman" pitchFamily="18" charset="0"/>
              </a:rPr>
              <a:t>Learning Objectives</a:t>
            </a:r>
          </a:p>
          <a:p>
            <a:pPr marL="457200" indent="-457200">
              <a:buFont typeface="Wingdings" panose="05000000000000000000" pitchFamily="2" charset="2"/>
              <a:buChar char="§"/>
            </a:pPr>
            <a:r>
              <a:rPr lang="en-US" sz="2400" dirty="0">
                <a:latin typeface="Times New Roman" pitchFamily="18" charset="0"/>
                <a:cs typeface="Times New Roman" pitchFamily="18" charset="0"/>
              </a:rPr>
              <a:t>Technical Details</a:t>
            </a:r>
          </a:p>
          <a:p>
            <a:pPr marL="457200" indent="-457200">
              <a:buFont typeface="Wingdings" panose="05000000000000000000" pitchFamily="2" charset="2"/>
              <a:buChar char="§"/>
            </a:pPr>
            <a:r>
              <a:rPr lang="en-US" sz="2400" b="0" i="0" dirty="0">
                <a:solidFill>
                  <a:srgbClr val="383838"/>
                </a:solidFill>
                <a:effectLst/>
                <a:latin typeface="Inter"/>
              </a:rPr>
              <a:t>Data Collection and Exploration</a:t>
            </a:r>
          </a:p>
          <a:p>
            <a:pPr marL="457200" indent="-457200">
              <a:buFont typeface="Wingdings" panose="05000000000000000000" pitchFamily="2" charset="2"/>
              <a:buChar char="§"/>
            </a:pPr>
            <a:r>
              <a:rPr lang="en-US" sz="2400" dirty="0">
                <a:solidFill>
                  <a:srgbClr val="383838"/>
                </a:solidFill>
                <a:latin typeface="Inter"/>
                <a:cs typeface="Times New Roman" pitchFamily="18" charset="0"/>
              </a:rPr>
              <a:t>Text Processing</a:t>
            </a:r>
          </a:p>
          <a:p>
            <a:pPr marL="457200" indent="-457200">
              <a:buFont typeface="Wingdings" panose="05000000000000000000" pitchFamily="2" charset="2"/>
              <a:buChar char="§"/>
            </a:pPr>
            <a:r>
              <a:rPr lang="en-US" sz="2400" dirty="0">
                <a:solidFill>
                  <a:srgbClr val="383838"/>
                </a:solidFill>
                <a:latin typeface="Inter"/>
                <a:cs typeface="Times New Roman" pitchFamily="18" charset="0"/>
              </a:rPr>
              <a:t>Modal Training</a:t>
            </a:r>
          </a:p>
          <a:p>
            <a:pPr marL="457200" indent="-457200">
              <a:buFont typeface="Wingdings" panose="05000000000000000000" pitchFamily="2" charset="2"/>
              <a:buChar char="§"/>
            </a:pPr>
            <a:r>
              <a:rPr lang="en-US" sz="2400" dirty="0">
                <a:solidFill>
                  <a:srgbClr val="383838"/>
                </a:solidFill>
                <a:latin typeface="Inter"/>
                <a:cs typeface="Times New Roman" pitchFamily="18" charset="0"/>
              </a:rPr>
              <a:t>Model Evaluation and improving the Model</a:t>
            </a:r>
          </a:p>
          <a:p>
            <a:pPr marL="457200" indent="-457200">
              <a:buFont typeface="Wingdings" panose="05000000000000000000" pitchFamily="2" charset="2"/>
              <a:buChar char="§"/>
            </a:pPr>
            <a:r>
              <a:rPr lang="en-US" sz="2400" dirty="0">
                <a:solidFill>
                  <a:srgbClr val="383838"/>
                </a:solidFill>
                <a:latin typeface="Inter"/>
                <a:cs typeface="Times New Roman" pitchFamily="18" charset="0"/>
              </a:rPr>
              <a:t>Model Deployment</a:t>
            </a:r>
            <a:endParaRPr lang="en-US" sz="2400" dirty="0">
              <a:latin typeface="Times New Roman" pitchFamily="18" charset="0"/>
              <a:cs typeface="Times New Roman" pitchFamily="18" charset="0"/>
            </a:endParaRPr>
          </a:p>
          <a:p>
            <a:pPr marL="457200" indent="-457200">
              <a:buFont typeface="Wingdings" panose="05000000000000000000" pitchFamily="2" charset="2"/>
              <a:buChar char="§"/>
            </a:pPr>
            <a:r>
              <a:rPr lang="en-US" sz="2400" dirty="0">
                <a:latin typeface="Times New Roman" pitchFamily="18" charset="0"/>
                <a:cs typeface="Times New Roman" pitchFamily="18" charset="0"/>
              </a:rPr>
              <a:t>References/Links used</a:t>
            </a:r>
          </a:p>
        </p:txBody>
      </p:sp>
    </p:spTree>
  </p:cSld>
  <p:clrMapOvr>
    <a:masterClrMapping/>
  </p:clrMapOvr>
  <p:transition advTm="4000">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9572" y="116632"/>
            <a:ext cx="5400600" cy="707886"/>
          </a:xfrm>
          <a:prstGeom prst="rect">
            <a:avLst/>
          </a:prstGeom>
          <a:noFill/>
        </p:spPr>
        <p:txBody>
          <a:bodyPr wrap="square" rtlCol="0">
            <a:spAutoFit/>
          </a:bodyPr>
          <a:lstStyle/>
          <a:p>
            <a:r>
              <a:rPr lang="en-US" sz="4000" dirty="0">
                <a:latin typeface="Times New Roman" pitchFamily="18" charset="0"/>
                <a:cs typeface="Times New Roman" pitchFamily="18" charset="0"/>
              </a:rPr>
              <a:t>Introduction</a:t>
            </a:r>
            <a:endParaRPr lang="en-US" sz="3200" dirty="0">
              <a:latin typeface="Times New Roman" pitchFamily="18" charset="0"/>
              <a:cs typeface="Times New Roman" pitchFamily="18" charset="0"/>
            </a:endParaRPr>
          </a:p>
        </p:txBody>
      </p:sp>
      <p:sp>
        <p:nvSpPr>
          <p:cNvPr id="4" name="TextBox 3">
            <a:extLst>
              <a:ext uri="{FF2B5EF4-FFF2-40B4-BE49-F238E27FC236}">
                <a16:creationId xmlns:a16="http://schemas.microsoft.com/office/drawing/2014/main" id="{6D6BE95E-4B33-19E2-DD4B-814F9F3A325B}"/>
              </a:ext>
            </a:extLst>
          </p:cNvPr>
          <p:cNvSpPr txBox="1"/>
          <p:nvPr/>
        </p:nvSpPr>
        <p:spPr>
          <a:xfrm>
            <a:off x="688942" y="1268760"/>
            <a:ext cx="7987513" cy="3911135"/>
          </a:xfrm>
          <a:prstGeom prst="rect">
            <a:avLst/>
          </a:prstGeom>
          <a:noFill/>
        </p:spPr>
        <p:txBody>
          <a:bodyPr wrap="square" rtlCol="0">
            <a:spAutoFit/>
          </a:bodyPr>
          <a:lstStyle/>
          <a:p>
            <a:pPr>
              <a:lnSpc>
                <a:spcPct val="150000"/>
              </a:lnSpc>
            </a:pPr>
            <a:r>
              <a:rPr lang="en-US" sz="2400" b="0" i="0" dirty="0">
                <a:solidFill>
                  <a:srgbClr val="383838"/>
                </a:solidFill>
                <a:effectLst/>
                <a:latin typeface="Inter"/>
              </a:rPr>
              <a:t>In today’s fast-paced digital world, spreading fake news has become a significant concern. With the increasing ease of access to social media platforms and other online sources of information, it has become more challenging to distinguish between real and fake news. In this project-based article, we will learn how to build a machine-learning model to detect fake news accurately.</a:t>
            </a:r>
            <a:endParaRPr lang="en-IN" sz="2400"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transition advTm="4000">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4379" y="260648"/>
            <a:ext cx="5400600" cy="523220"/>
          </a:xfrm>
          <a:prstGeom prst="rect">
            <a:avLst/>
          </a:prstGeom>
          <a:noFill/>
        </p:spPr>
        <p:txBody>
          <a:bodyPr wrap="square" rtlCol="0">
            <a:spAutoFit/>
          </a:bodyPr>
          <a:lstStyle/>
          <a:p>
            <a:r>
              <a:rPr lang="en-US" sz="2800" dirty="0">
                <a:latin typeface="Times New Roman" pitchFamily="18" charset="0"/>
                <a:cs typeface="Times New Roman" pitchFamily="18" charset="0"/>
              </a:rPr>
              <a:t>Problem and Solution Statement</a:t>
            </a:r>
          </a:p>
        </p:txBody>
      </p:sp>
      <p:sp>
        <p:nvSpPr>
          <p:cNvPr id="3" name="Rectangle 2"/>
          <p:cNvSpPr/>
          <p:nvPr/>
        </p:nvSpPr>
        <p:spPr>
          <a:xfrm>
            <a:off x="467544" y="1196433"/>
            <a:ext cx="8136904" cy="2249142"/>
          </a:xfrm>
          <a:prstGeom prst="rect">
            <a:avLst/>
          </a:prstGeom>
        </p:spPr>
        <p:txBody>
          <a:bodyPr wrap="square">
            <a:spAutoFit/>
          </a:bodyPr>
          <a:lstStyle/>
          <a:p>
            <a:pPr marL="342900" indent="-342900">
              <a:lnSpc>
                <a:spcPct val="150000"/>
              </a:lnSpc>
              <a:buFont typeface="Wingdings" panose="05000000000000000000" pitchFamily="2" charset="2"/>
              <a:buChar char="§"/>
            </a:pPr>
            <a:r>
              <a:rPr lang="en-US" sz="2400" b="0" i="0" dirty="0">
                <a:solidFill>
                  <a:srgbClr val="383838"/>
                </a:solidFill>
                <a:effectLst/>
                <a:latin typeface="Inter"/>
              </a:rPr>
              <a:t>This project aims to classify news articles as real or fake based on their content. Specifically, we will use machine learning to build a model to predict whether a given news article is real or fake based on its text.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transition advTm="4000">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F65DC-93A1-9A8C-EB26-F3510A4FEC09}"/>
              </a:ext>
            </a:extLst>
          </p:cNvPr>
          <p:cNvSpPr>
            <a:spLocks noGrp="1"/>
          </p:cNvSpPr>
          <p:nvPr>
            <p:ph type="ctrTitle"/>
          </p:nvPr>
        </p:nvSpPr>
        <p:spPr>
          <a:xfrm>
            <a:off x="-252536" y="307640"/>
            <a:ext cx="5112568" cy="908719"/>
          </a:xfrm>
        </p:spPr>
        <p:txBody>
          <a:bodyPr>
            <a:noAutofit/>
          </a:bodyPr>
          <a:lstStyle/>
          <a:p>
            <a:r>
              <a:rPr lang="en-US" sz="3200" b="0" i="0" dirty="0">
                <a:solidFill>
                  <a:srgbClr val="383838"/>
                </a:solidFill>
                <a:effectLst/>
                <a:latin typeface="Inter"/>
              </a:rPr>
              <a:t>Learning objectives:</a:t>
            </a:r>
            <a:br>
              <a:rPr lang="en-US" sz="3200" b="0" i="0" dirty="0">
                <a:solidFill>
                  <a:srgbClr val="383838"/>
                </a:solidFill>
                <a:effectLst/>
                <a:latin typeface="Inter"/>
              </a:rPr>
            </a:br>
            <a:endParaRPr lang="en-IN" dirty="0"/>
          </a:p>
        </p:txBody>
      </p:sp>
      <p:graphicFrame>
        <p:nvGraphicFramePr>
          <p:cNvPr id="4" name="Diagram 3">
            <a:extLst>
              <a:ext uri="{FF2B5EF4-FFF2-40B4-BE49-F238E27FC236}">
                <a16:creationId xmlns:a16="http://schemas.microsoft.com/office/drawing/2014/main" id="{59F7AC14-E9CD-9159-16BC-F160E58F919F}"/>
              </a:ext>
            </a:extLst>
          </p:cNvPr>
          <p:cNvGraphicFramePr/>
          <p:nvPr/>
        </p:nvGraphicFramePr>
        <p:xfrm>
          <a:off x="533400" y="1371600"/>
          <a:ext cx="8153400" cy="4724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89311394"/>
      </p:ext>
    </p:extLst>
  </p:cSld>
  <p:clrMapOvr>
    <a:masterClrMapping/>
  </p:clrMapOvr>
  <p:transition advTm="4000">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97CAA-F8F9-EA2E-ADDB-2F2381C78796}"/>
              </a:ext>
            </a:extLst>
          </p:cNvPr>
          <p:cNvSpPr>
            <a:spLocks noGrp="1"/>
          </p:cNvSpPr>
          <p:nvPr>
            <p:ph type="title"/>
          </p:nvPr>
        </p:nvSpPr>
        <p:spPr/>
        <p:txBody>
          <a:bodyPr/>
          <a:lstStyle/>
          <a:p>
            <a:r>
              <a:rPr lang="en-IN" dirty="0"/>
              <a:t>Process Flow</a:t>
            </a:r>
          </a:p>
        </p:txBody>
      </p:sp>
      <p:sp>
        <p:nvSpPr>
          <p:cNvPr id="3" name="Content Placeholder 2">
            <a:extLst>
              <a:ext uri="{FF2B5EF4-FFF2-40B4-BE49-F238E27FC236}">
                <a16:creationId xmlns:a16="http://schemas.microsoft.com/office/drawing/2014/main" id="{199FDD9A-E5A1-8A9A-305D-5CB029D391EC}"/>
              </a:ext>
            </a:extLst>
          </p:cNvPr>
          <p:cNvSpPr>
            <a:spLocks noGrp="1"/>
          </p:cNvSpPr>
          <p:nvPr>
            <p:ph idx="1"/>
          </p:nvPr>
        </p:nvSpPr>
        <p:spPr>
          <a:xfrm>
            <a:off x="395536" y="1052736"/>
            <a:ext cx="8229600" cy="4525963"/>
          </a:xfrm>
        </p:spPr>
        <p:txBody>
          <a:bodyPr/>
          <a:lstStyle/>
          <a:p>
            <a:r>
              <a:rPr lang="en-IN" sz="2400" dirty="0">
                <a:latin typeface="Inter"/>
              </a:rPr>
              <a:t>The model will work on the depicted format: </a:t>
            </a:r>
          </a:p>
          <a:p>
            <a:endParaRPr lang="en-IN" dirty="0"/>
          </a:p>
        </p:txBody>
      </p:sp>
      <p:pic>
        <p:nvPicPr>
          <p:cNvPr id="5" name="Picture 4">
            <a:extLst>
              <a:ext uri="{FF2B5EF4-FFF2-40B4-BE49-F238E27FC236}">
                <a16:creationId xmlns:a16="http://schemas.microsoft.com/office/drawing/2014/main" id="{D0661233-2BA4-786B-F8F1-3377F1D72C14}"/>
              </a:ext>
            </a:extLst>
          </p:cNvPr>
          <p:cNvPicPr>
            <a:picLocks noChangeAspect="1"/>
          </p:cNvPicPr>
          <p:nvPr/>
        </p:nvPicPr>
        <p:blipFill>
          <a:blip r:embed="rId2"/>
          <a:stretch>
            <a:fillRect/>
          </a:stretch>
        </p:blipFill>
        <p:spPr>
          <a:xfrm>
            <a:off x="611560" y="1628800"/>
            <a:ext cx="7686750" cy="4995481"/>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4085172003"/>
      </p:ext>
    </p:extLst>
  </p:cSld>
  <p:clrMapOvr>
    <a:masterClrMapping/>
  </p:clrMapOvr>
  <p:transition advTm="4000">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188640"/>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Technical Details</a:t>
            </a:r>
          </a:p>
        </p:txBody>
      </p:sp>
      <p:sp>
        <p:nvSpPr>
          <p:cNvPr id="3" name="Rectangle 2"/>
          <p:cNvSpPr/>
          <p:nvPr/>
        </p:nvSpPr>
        <p:spPr>
          <a:xfrm>
            <a:off x="503548" y="1340768"/>
            <a:ext cx="8136904" cy="3274614"/>
          </a:xfrm>
          <a:prstGeom prst="rect">
            <a:avLst/>
          </a:prstGeom>
        </p:spPr>
        <p:txBody>
          <a:bodyPr wrap="square">
            <a:spAutoFit/>
          </a:bodyPr>
          <a:lstStyle/>
          <a:p>
            <a:pPr>
              <a:lnSpc>
                <a:spcPct val="150000"/>
              </a:lnSpc>
            </a:pPr>
            <a:r>
              <a:rPr lang="en-US" sz="2000" dirty="0">
                <a:latin typeface="Times New Roman" panose="02020603050405020304" pitchFamily="18" charset="0"/>
                <a:cs typeface="Times New Roman" panose="02020603050405020304" pitchFamily="18" charset="0"/>
              </a:rPr>
              <a:t>Fake News Detector is built using Python Libraries:</a:t>
            </a:r>
          </a:p>
          <a:p>
            <a:pPr marL="342900" indent="-342900">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 </a:t>
            </a:r>
            <a:r>
              <a:rPr lang="en-US" sz="2000" b="0" i="0" dirty="0">
                <a:solidFill>
                  <a:srgbClr val="383838"/>
                </a:solidFill>
                <a:effectLst/>
                <a:latin typeface="Inter"/>
              </a:rPr>
              <a:t>To complete this project, we need to understand Python programming, data manipulation.</a:t>
            </a:r>
          </a:p>
          <a:p>
            <a:pPr marL="342900" indent="-342900">
              <a:lnSpc>
                <a:spcPct val="150000"/>
              </a:lnSpc>
              <a:buFont typeface="Wingdings" panose="05000000000000000000" pitchFamily="2" charset="2"/>
              <a:buChar char="§"/>
            </a:pPr>
            <a:r>
              <a:rPr lang="en-US" sz="2000" b="0" i="0" dirty="0">
                <a:solidFill>
                  <a:srgbClr val="383838"/>
                </a:solidFill>
                <a:effectLst/>
                <a:latin typeface="Inter"/>
              </a:rPr>
              <a:t> visualization libraries such as Pandas and Matplotlib, and machine learning libraries such as Scikit-Learn.</a:t>
            </a:r>
          </a:p>
          <a:p>
            <a:pPr marL="342900" indent="-342900">
              <a:lnSpc>
                <a:spcPct val="150000"/>
              </a:lnSpc>
              <a:buFont typeface="Wingdings" panose="05000000000000000000" pitchFamily="2" charset="2"/>
              <a:buChar char="§"/>
            </a:pPr>
            <a:r>
              <a:rPr lang="en-US" sz="2000" b="0" i="0" dirty="0">
                <a:solidFill>
                  <a:srgbClr val="383838"/>
                </a:solidFill>
                <a:effectLst/>
                <a:latin typeface="Inter"/>
              </a:rPr>
              <a:t>Additionally, some background knowledge of natural language processing (NLP) techniques and text classification methods would be helpful.</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transition advTm="4000">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C011E-56A3-A3AB-E9EA-ECB724D00E9F}"/>
              </a:ext>
            </a:extLst>
          </p:cNvPr>
          <p:cNvSpPr>
            <a:spLocks noGrp="1"/>
          </p:cNvSpPr>
          <p:nvPr>
            <p:ph type="ctrTitle"/>
          </p:nvPr>
        </p:nvSpPr>
        <p:spPr>
          <a:xfrm>
            <a:off x="-7852" y="440302"/>
            <a:ext cx="5486400" cy="914400"/>
          </a:xfrm>
        </p:spPr>
        <p:txBody>
          <a:bodyPr/>
          <a:lstStyle/>
          <a:p>
            <a:r>
              <a:rPr lang="en-US" sz="2800" b="0" i="0" dirty="0">
                <a:solidFill>
                  <a:srgbClr val="383838"/>
                </a:solidFill>
                <a:effectLst/>
                <a:latin typeface="Inter"/>
              </a:rPr>
              <a:t>Data Collection and Exploration : </a:t>
            </a:r>
            <a:br>
              <a:rPr lang="en-US" sz="2800" b="0" i="0" dirty="0">
                <a:solidFill>
                  <a:srgbClr val="383838"/>
                </a:solidFill>
                <a:effectLst/>
                <a:latin typeface="Inter"/>
              </a:rPr>
            </a:br>
            <a:br>
              <a:rPr lang="en-US" sz="2800" dirty="0"/>
            </a:br>
            <a:endParaRPr lang="en-IN" sz="2800" dirty="0"/>
          </a:p>
        </p:txBody>
      </p:sp>
      <p:sp>
        <p:nvSpPr>
          <p:cNvPr id="3" name="Subtitle 2">
            <a:extLst>
              <a:ext uri="{FF2B5EF4-FFF2-40B4-BE49-F238E27FC236}">
                <a16:creationId xmlns:a16="http://schemas.microsoft.com/office/drawing/2014/main" id="{4AE06409-1B27-BA9A-D19F-2605CC13933E}"/>
              </a:ext>
            </a:extLst>
          </p:cNvPr>
          <p:cNvSpPr>
            <a:spLocks noGrp="1"/>
          </p:cNvSpPr>
          <p:nvPr>
            <p:ph type="subTitle" idx="1"/>
          </p:nvPr>
        </p:nvSpPr>
        <p:spPr>
          <a:xfrm>
            <a:off x="306630" y="1219200"/>
            <a:ext cx="8153400" cy="4724400"/>
          </a:xfrm>
        </p:spPr>
        <p:txBody>
          <a:bodyPr/>
          <a:lstStyle/>
          <a:p>
            <a:pPr algn="just"/>
            <a:r>
              <a:rPr lang="en-US" sz="2400" b="0" i="0" dirty="0">
                <a:solidFill>
                  <a:srgbClr val="383838"/>
                </a:solidFill>
                <a:effectLst/>
                <a:latin typeface="Inter"/>
              </a:rPr>
              <a:t>Before we can start training our model, we need to do some exploratory data analysis to get a sense of the data.</a:t>
            </a:r>
            <a:endParaRPr lang="en-IN" sz="2400" dirty="0"/>
          </a:p>
        </p:txBody>
      </p:sp>
      <p:pic>
        <p:nvPicPr>
          <p:cNvPr id="5" name="Picture 4">
            <a:extLst>
              <a:ext uri="{FF2B5EF4-FFF2-40B4-BE49-F238E27FC236}">
                <a16:creationId xmlns:a16="http://schemas.microsoft.com/office/drawing/2014/main" id="{D90D88ED-7C42-9507-A209-46CE04A0F415}"/>
              </a:ext>
            </a:extLst>
          </p:cNvPr>
          <p:cNvPicPr>
            <a:picLocks noChangeAspect="1"/>
          </p:cNvPicPr>
          <p:nvPr/>
        </p:nvPicPr>
        <p:blipFill>
          <a:blip r:embed="rId2"/>
          <a:stretch>
            <a:fillRect/>
          </a:stretch>
        </p:blipFill>
        <p:spPr>
          <a:xfrm>
            <a:off x="711167" y="2770442"/>
            <a:ext cx="8009384" cy="3190056"/>
          </a:xfrm>
          <a:prstGeom prst="rect">
            <a:avLst/>
          </a:prstGeom>
        </p:spPr>
      </p:pic>
    </p:spTree>
    <p:extLst>
      <p:ext uri="{BB962C8B-B14F-4D97-AF65-F5344CB8AC3E}">
        <p14:creationId xmlns:p14="http://schemas.microsoft.com/office/powerpoint/2010/main" val="2428719783"/>
      </p:ext>
    </p:extLst>
  </p:cSld>
  <p:clrMapOvr>
    <a:masterClrMapping/>
  </p:clrMapOvr>
  <p:transition advTm="4000">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C011E-56A3-A3AB-E9EA-ECB724D00E9F}"/>
              </a:ext>
            </a:extLst>
          </p:cNvPr>
          <p:cNvSpPr>
            <a:spLocks noGrp="1"/>
          </p:cNvSpPr>
          <p:nvPr>
            <p:ph type="ctrTitle"/>
          </p:nvPr>
        </p:nvSpPr>
        <p:spPr/>
        <p:txBody>
          <a:bodyPr/>
          <a:lstStyle/>
          <a:p>
            <a:r>
              <a:rPr lang="en-IN" sz="800" dirty="0"/>
              <a:t>.</a:t>
            </a:r>
          </a:p>
        </p:txBody>
      </p:sp>
      <p:sp>
        <p:nvSpPr>
          <p:cNvPr id="3" name="Subtitle 2">
            <a:extLst>
              <a:ext uri="{FF2B5EF4-FFF2-40B4-BE49-F238E27FC236}">
                <a16:creationId xmlns:a16="http://schemas.microsoft.com/office/drawing/2014/main" id="{4AE06409-1B27-BA9A-D19F-2605CC13933E}"/>
              </a:ext>
            </a:extLst>
          </p:cNvPr>
          <p:cNvSpPr>
            <a:spLocks noGrp="1"/>
          </p:cNvSpPr>
          <p:nvPr>
            <p:ph type="subTitle" idx="1"/>
          </p:nvPr>
        </p:nvSpPr>
        <p:spPr/>
        <p:txBody>
          <a:bodyPr/>
          <a:lstStyle/>
          <a:p>
            <a:pPr algn="l"/>
            <a:r>
              <a:rPr lang="en-US" sz="2400" b="0" i="0" dirty="0">
                <a:solidFill>
                  <a:srgbClr val="383838"/>
                </a:solidFill>
                <a:effectLst/>
                <a:latin typeface="Inter"/>
              </a:rPr>
              <a:t>The output should look something like this:</a:t>
            </a:r>
          </a:p>
          <a:p>
            <a:br>
              <a:rPr lang="en-US" sz="2400" dirty="0"/>
            </a:br>
            <a:endParaRPr lang="en-IN" sz="2400" dirty="0"/>
          </a:p>
        </p:txBody>
      </p:sp>
      <p:pic>
        <p:nvPicPr>
          <p:cNvPr id="5" name="Picture 4">
            <a:extLst>
              <a:ext uri="{FF2B5EF4-FFF2-40B4-BE49-F238E27FC236}">
                <a16:creationId xmlns:a16="http://schemas.microsoft.com/office/drawing/2014/main" id="{73A1A995-9C91-AC78-6B14-71A27960DB46}"/>
              </a:ext>
            </a:extLst>
          </p:cNvPr>
          <p:cNvPicPr>
            <a:picLocks noChangeAspect="1"/>
          </p:cNvPicPr>
          <p:nvPr/>
        </p:nvPicPr>
        <p:blipFill>
          <a:blip r:embed="rId2"/>
          <a:stretch>
            <a:fillRect/>
          </a:stretch>
        </p:blipFill>
        <p:spPr>
          <a:xfrm>
            <a:off x="1115616" y="1916832"/>
            <a:ext cx="5563376" cy="3896269"/>
          </a:xfrm>
          <a:prstGeom prst="rect">
            <a:avLst/>
          </a:prstGeom>
        </p:spPr>
      </p:pic>
    </p:spTree>
    <p:extLst>
      <p:ext uri="{BB962C8B-B14F-4D97-AF65-F5344CB8AC3E}">
        <p14:creationId xmlns:p14="http://schemas.microsoft.com/office/powerpoint/2010/main" val="1711458189"/>
      </p:ext>
    </p:extLst>
  </p:cSld>
  <p:clrMapOvr>
    <a:masterClrMapping/>
  </p:clrMapOvr>
  <p:transition advTm="4000">
    <p:cut/>
  </p:transition>
</p:sld>
</file>

<file path=ppt/theme/theme1.xml><?xml version="1.0" encoding="utf-8"?>
<a:theme xmlns:a="http://schemas.openxmlformats.org/drawingml/2006/main" name="Bubble S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865</TotalTime>
  <Words>766</Words>
  <Application>Microsoft Office PowerPoint</Application>
  <PresentationFormat>On-screen Show (4:3)</PresentationFormat>
  <Paragraphs>70</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Inter</vt:lpstr>
      <vt:lpstr>Times New Roman</vt:lpstr>
      <vt:lpstr>var(--bs-font-monospace)</vt:lpstr>
      <vt:lpstr>Wingdings</vt:lpstr>
      <vt:lpstr>Bubble Sort</vt:lpstr>
      <vt:lpstr>PowerPoint Presentation</vt:lpstr>
      <vt:lpstr>PowerPoint Presentation</vt:lpstr>
      <vt:lpstr>PowerPoint Presentation</vt:lpstr>
      <vt:lpstr>PowerPoint Presentation</vt:lpstr>
      <vt:lpstr>Learning objectives: </vt:lpstr>
      <vt:lpstr>Process Flow</vt:lpstr>
      <vt:lpstr>PowerPoint Presentation</vt:lpstr>
      <vt:lpstr>Data Collection and Exploration :   </vt:lpstr>
      <vt:lpstr>.</vt:lpstr>
      <vt:lpstr>Text Preprocessing :  </vt:lpstr>
      <vt:lpstr>Splitting Dataset:                       </vt:lpstr>
      <vt:lpstr>CLASSIFICATION MODEL:  </vt:lpstr>
      <vt:lpstr>Model Training :   </vt:lpstr>
      <vt:lpstr>  </vt:lpstr>
      <vt:lpstr>Model Deployment:  </vt:lpstr>
      <vt:lpstr>Conclusion : </vt:lpstr>
      <vt:lpstr>PowerPoint Presentation</vt:lpstr>
      <vt:lpst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dc:title>
  <dc:creator>abc</dc:creator>
  <cp:lastModifiedBy>prabhjit singh</cp:lastModifiedBy>
  <cp:revision>39</cp:revision>
  <dcterms:created xsi:type="dcterms:W3CDTF">2022-12-12T14:14:34Z</dcterms:created>
  <dcterms:modified xsi:type="dcterms:W3CDTF">2024-03-19T15:57:47Z</dcterms:modified>
</cp:coreProperties>
</file>