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8" r:id="rId2"/>
    <p:sldId id="267" r:id="rId3"/>
    <p:sldId id="271" r:id="rId4"/>
    <p:sldId id="273" r:id="rId5"/>
    <p:sldId id="272" r:id="rId6"/>
    <p:sldId id="274" r:id="rId7"/>
    <p:sldId id="280" r:id="rId8"/>
    <p:sldId id="281" r:id="rId9"/>
    <p:sldId id="282" r:id="rId10"/>
    <p:sldId id="283" r:id="rId11"/>
    <p:sldId id="286" r:id="rId12"/>
    <p:sldId id="284" r:id="rId13"/>
    <p:sldId id="275" r:id="rId14"/>
    <p:sldId id="278" r:id="rId15"/>
    <p:sldId id="279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12" autoAdjust="0"/>
    <p:restoredTop sz="94660"/>
  </p:normalViewPr>
  <p:slideViewPr>
    <p:cSldViewPr>
      <p:cViewPr varScale="1">
        <p:scale>
          <a:sx n="78" d="100"/>
          <a:sy n="78" d="100"/>
        </p:scale>
        <p:origin x="161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</p:spPr>
        <p:txBody>
          <a:bodyPr/>
          <a:lstStyle>
            <a:lvl1pPr>
              <a:defRPr sz="32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0" descr="LOGO.gif"/>
          <p:cNvPicPr>
            <a:picLocks noChangeAspect="1"/>
          </p:cNvPicPr>
          <p:nvPr/>
        </p:nvPicPr>
        <p:blipFill>
          <a:blip r:embed="rId2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6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7" name="Picture 9" descr="LOGO.gif"/>
            <p:cNvPicPr>
              <a:picLocks noChangeAspect="1"/>
            </p:cNvPicPr>
            <p:nvPr/>
          </p:nvPicPr>
          <p:blipFill>
            <a:blip r:embed="rId2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9" name="Picture 15" descr="logo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2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5BB0C6-8FC1-47C0-B737-D54E21B5B868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BB0C6-8FC1-47C0-B737-D54E21B5B868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Tm="4000"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0"/>
            <a:ext cx="6477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1D5BB0C6-8FC1-47C0-B737-D54E21B5B868}" type="datetimeFigureOut">
              <a:rPr lang="en-US" smtClean="0"/>
              <a:pPr/>
              <a:t>3/12/2024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b="1">
                <a:solidFill>
                  <a:srgbClr val="0070C0"/>
                </a:solidFill>
                <a:latin typeface="Times New Roman" pitchFamily="18" charset="0"/>
                <a:ea typeface="ＭＳ Ｐゴシック" charset="-128"/>
                <a:cs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F8887D6-2A35-42AC-99C1-5E14D32EE4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1" name="Rectangle 11"/>
          <p:cNvSpPr>
            <a:spLocks noChangeArrowheads="1"/>
          </p:cNvSpPr>
          <p:nvPr/>
        </p:nvSpPr>
        <p:spPr bwMode="auto"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 flipV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  <a:scene3d>
            <a:camera prst="orthographicFront"/>
            <a:lightRig rig="threePt" dir="t"/>
          </a:scene3d>
          <a:sp3d>
            <a:bevelB/>
          </a:sp3d>
        </p:spPr>
        <p:txBody>
          <a:bodyPr wrap="none" anchor="ctr"/>
          <a:lstStyle/>
          <a:p>
            <a:pPr>
              <a:defRPr/>
            </a:pPr>
            <a:endParaRPr lang="en-US">
              <a:latin typeface="Calibri" charset="0"/>
              <a:ea typeface="ＭＳ Ｐゴシック" charset="-128"/>
            </a:endParaRPr>
          </a:p>
        </p:txBody>
      </p:sp>
      <p:pic>
        <p:nvPicPr>
          <p:cNvPr id="1035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6" name="Picture 10" descr="LOGO.gif"/>
          <p:cNvPicPr>
            <a:picLocks noChangeAspect="1"/>
          </p:cNvPicPr>
          <p:nvPr/>
        </p:nvPicPr>
        <p:blipFill>
          <a:blip r:embed="rId5" cstate="print"/>
          <a:srcRect b="10713"/>
          <a:stretch>
            <a:fillRect/>
          </a:stretch>
        </p:blipFill>
        <p:spPr bwMode="auto">
          <a:xfrm>
            <a:off x="6553200" y="228600"/>
            <a:ext cx="20574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039" name="Rectangle 11"/>
            <p:cNvSpPr>
              <a:spLocks noChangeArrowheads="1"/>
            </p:cNvSpPr>
            <p:nvPr/>
          </p:nvSpPr>
          <p:spPr bwMode="auto"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Calibri" pitchFamily="34" charset="0"/>
              </a:endParaRPr>
            </a:p>
          </p:txBody>
        </p:sp>
        <p:pic>
          <p:nvPicPr>
            <p:cNvPr id="1040" name="Picture 9" descr="LOGO.gif"/>
            <p:cNvPicPr>
              <a:picLocks noChangeAspect="1"/>
            </p:cNvPicPr>
            <p:nvPr/>
          </p:nvPicPr>
          <p:blipFill>
            <a:blip r:embed="rId5" cstate="print"/>
            <a:srcRect b="10713"/>
            <a:stretch>
              <a:fillRect/>
            </a:stretch>
          </p:blipFill>
          <p:spPr bwMode="auto">
            <a:xfrm>
              <a:off x="6502400" y="4152900"/>
              <a:ext cx="2057400" cy="635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Rectangle 18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1038" name="Picture 15" descr="logo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228600"/>
            <a:ext cx="19208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ransition advTm="4000">
    <p:cut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3000" kern="1200">
          <a:solidFill>
            <a:schemeClr val="tx1"/>
          </a:solidFill>
          <a:latin typeface="+mj-lt"/>
          <a:ea typeface="MS PGothic"/>
          <a:cs typeface="MS PGothic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MS PGothic"/>
          <a:cs typeface="MS PGothic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charset="0"/>
          <a:ea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/>
          <a:cs typeface="MS PGothic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/>
          <a:cs typeface="MS PGothic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/>
          <a:cs typeface="MS PGothic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/>
          <a:cs typeface="MS PGothic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 ?><Relationships xmlns="http://schemas.openxmlformats.org/package/2006/relationships"><Relationship Id="rId3" Target="../media/image16.jpeg" Type="http://schemas.openxmlformats.org/officeDocument/2006/relationships/image"/><Relationship Id="rId2" Target="../media/image15.pn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1.xml.rels><?xml version="1.0" encoding="UTF-8" standalone="yes" ?><Relationships xmlns="http://schemas.openxmlformats.org/package/2006/relationships"><Relationship Id="rId3" Target="../media/image18.png" Type="http://schemas.openxmlformats.org/officeDocument/2006/relationships/image"/><Relationship Id="rId2" Target="../media/image17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12.xml.rels><?xml version="1.0" encoding="UTF-8" standalone="yes" ?><Relationships xmlns="http://schemas.openxmlformats.org/package/2006/relationships"><Relationship Id="rId3" Target="../media/image20.jpeg" Type="http://schemas.openxmlformats.org/officeDocument/2006/relationships/image"/><Relationship Id="rId2" Target="../media/image19.jpeg" Type="http://schemas.openxmlformats.org/officeDocument/2006/relationships/image"/><Relationship Id="rId1" Target="../slideLayouts/slideLayout3.xml" Type="http://schemas.openxmlformats.org/officeDocument/2006/relationships/slideLayout"/><Relationship Id="rId4" Target="../media/image21.jpeg" Type="http://schemas.openxmlformats.org/officeDocument/2006/relationships/image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%20https:/getbootstrap.com/%0d" TargetMode="External"/><Relationship Id="rId2" Type="http://schemas.openxmlformats.org/officeDocument/2006/relationships/hyperlink" Target="https://developer.edamam.com/food-database-api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udemy.com/course/the-complete-javascript-course/learn/lecture/22648275#content*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 ?><Relationships xmlns="http://schemas.openxmlformats.org/package/2006/relationships"><Relationship Id="rId2" Target="../media/image5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7.xml.rels><?xml version="1.0" encoding="UTF-8" standalone="yes" ?><Relationships xmlns="http://schemas.openxmlformats.org/package/2006/relationships"><Relationship Id="rId3" Target="../media/image7.jpeg" Type="http://schemas.openxmlformats.org/officeDocument/2006/relationships/image"/><Relationship Id="rId2" Target="../media/image6.jpeg" Type="http://schemas.openxmlformats.org/officeDocument/2006/relationships/image"/><Relationship Id="rId1" Target="../slideLayouts/slideLayout3.xml" Type="http://schemas.openxmlformats.org/officeDocument/2006/relationships/slideLayout"/><Relationship Id="rId5" Target="../media/image9.jpe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8.xml.rels><?xml version="1.0" encoding="UTF-8" standalone="yes" ?><Relationships xmlns="http://schemas.openxmlformats.org/package/2006/relationships"><Relationship Id="rId2" Target="../media/image10.jpeg" Type="http://schemas.openxmlformats.org/officeDocument/2006/relationships/image"/><Relationship Id="rId1" Target="../slideLayouts/slideLayout3.xml" Type="http://schemas.openxmlformats.org/officeDocument/2006/relationships/slideLayout"/></Relationships>
</file>

<file path=ppt/slides/_rels/slide9.xml.rels><?xml version="1.0" encoding="UTF-8" standalone="yes" ?><Relationships xmlns="http://schemas.openxmlformats.org/package/2006/relationships"><Relationship Id="rId3" Target="../media/image12.jpeg" Type="http://schemas.openxmlformats.org/officeDocument/2006/relationships/image"/><Relationship Id="rId2" Target="../media/image11.jpeg" Type="http://schemas.openxmlformats.org/officeDocument/2006/relationships/image"/><Relationship Id="rId1" Target="../slideLayouts/slideLayout3.xml" Type="http://schemas.openxmlformats.org/officeDocument/2006/relationships/slideLayout"/><Relationship Id="rId5" Target="../media/image14.jpeg" Type="http://schemas.openxmlformats.org/officeDocument/2006/relationships/image"/><Relationship Id="rId4" Target="../media/image13.jpeg" Type="http://schemas.openxmlformats.org/officeDocument/2006/relationships/imag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181812-26AE-EA7E-771A-BDBE0D76C242}"/>
              </a:ext>
            </a:extLst>
          </p:cNvPr>
          <p:cNvSpPr txBox="1"/>
          <p:nvPr/>
        </p:nvSpPr>
        <p:spPr>
          <a:xfrm>
            <a:off x="1259632" y="1124997"/>
            <a:ext cx="662473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Arial Black" panose="020B0A04020102020204" pitchFamily="34" charset="0"/>
                <a:cs typeface="Arial Black" panose="020B0A04020102020204" pitchFamily="34" charset="0"/>
                <a:sym typeface="+mn-ea"/>
              </a:rPr>
              <a:t>  Recipe Book Website</a:t>
            </a:r>
          </a:p>
          <a:p>
            <a:pPr algn="ctr"/>
            <a:endParaRPr lang="en-US" sz="3600" dirty="0">
              <a:solidFill>
                <a:srgbClr val="FF0000"/>
              </a:solidFill>
              <a:latin typeface="Arial Black" panose="020B0A04020102020204" pitchFamily="34" charset="0"/>
              <a:cs typeface="Arial Black" panose="020B0A04020102020204" pitchFamily="34" charset="0"/>
              <a:sym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9F128-036E-B63F-B32D-5B444B8C8E76}"/>
              </a:ext>
            </a:extLst>
          </p:cNvPr>
          <p:cNvSpPr txBox="1"/>
          <p:nvPr/>
        </p:nvSpPr>
        <p:spPr>
          <a:xfrm>
            <a:off x="4932045" y="3716655"/>
            <a:ext cx="3378200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 Bold" panose="02020603050405020304" charset="0"/>
                <a:cs typeface="Times New Roman Bold" panose="02020603050405020304" charset="0"/>
              </a:rPr>
              <a:t>Submitted By: 	</a:t>
            </a:r>
          </a:p>
          <a:p>
            <a:r>
              <a:rPr lang="en-US" sz="2000" b="1" dirty="0">
                <a:latin typeface="Times New Roman Bold" panose="02020603050405020304" charset="0"/>
                <a:cs typeface="Times New Roman Bold" panose="02020603050405020304" charset="0"/>
              </a:rPr>
              <a:t>Jashanjit Kaur (2210990440)</a:t>
            </a:r>
          </a:p>
          <a:p>
            <a:r>
              <a:rPr lang="en-US" sz="2000" b="1" dirty="0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Jinny Kapur     (2210990462)</a:t>
            </a:r>
          </a:p>
          <a:p>
            <a:r>
              <a:rPr lang="en-US" sz="2000" b="1" dirty="0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Jiya Gaba         (2210990464)</a:t>
            </a:r>
            <a:endParaRPr lang="en-US" sz="2000" b="1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r>
              <a:rPr lang="en-US" sz="2000" b="1" dirty="0">
                <a:latin typeface="Times New Roman Bold" panose="02020603050405020304" charset="0"/>
                <a:cs typeface="Times New Roman Bold" panose="02020603050405020304" charset="0"/>
                <a:sym typeface="+mn-ea"/>
              </a:rPr>
              <a:t>Kashika            (2210990493)</a:t>
            </a:r>
            <a:endParaRPr lang="en-US" sz="2000" b="1" dirty="0">
              <a:latin typeface="Times New Roman Bold" panose="02020603050405020304" charset="0"/>
              <a:cs typeface="Times New Roman Bold" panose="02020603050405020304" charset="0"/>
            </a:endParaRPr>
          </a:p>
          <a:p>
            <a:endParaRPr lang="en-US" b="1" dirty="0">
              <a:solidFill>
                <a:schemeClr val="bg1"/>
              </a:solidFill>
              <a:latin typeface="Times New Roman Bold" panose="02020603050405020304" charset="0"/>
              <a:cs typeface="Times New Roman Bold" panose="02020603050405020304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Group-3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G10</a:t>
            </a:r>
          </a:p>
        </p:txBody>
      </p:sp>
      <p:pic>
        <p:nvPicPr>
          <p:cNvPr id="5" name="Picture 4" descr="forkifylogo">
            <a:extLst>
              <a:ext uri="{FF2B5EF4-FFF2-40B4-BE49-F238E27FC236}">
                <a16:creationId xmlns:a16="http://schemas.microsoft.com/office/drawing/2014/main" id="{E9128D62-0E70-AADB-2359-4A133FB65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830" y="1916430"/>
            <a:ext cx="4762500" cy="1676400"/>
          </a:xfrm>
          <a:prstGeom prst="rect">
            <a:avLst/>
          </a:prstGeom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0B89D7DA-1FE8-234A-FC0B-7B183AC11DEA}"/>
              </a:ext>
            </a:extLst>
          </p:cNvPr>
          <p:cNvSpPr txBox="1"/>
          <p:nvPr/>
        </p:nvSpPr>
        <p:spPr>
          <a:xfrm>
            <a:off x="683260" y="3789045"/>
            <a:ext cx="2727960" cy="983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 Bold" panose="02020603050405020304" charset="0"/>
                <a:cs typeface="Times New Roman Bold" panose="02020603050405020304" charset="0"/>
              </a:rPr>
              <a:t>Submitted To: </a:t>
            </a:r>
          </a:p>
          <a:p>
            <a:r>
              <a:rPr lang="en-US" sz="2000" b="1" dirty="0">
                <a:latin typeface="Times New Roman Bold" panose="02020603050405020304" charset="0"/>
                <a:cs typeface="Times New Roman Bold" panose="02020603050405020304" charset="0"/>
              </a:rPr>
              <a:t>Baljeet Kaur </a:t>
            </a:r>
          </a:p>
          <a:p>
            <a:r>
              <a:rPr lang="en-US" b="1" dirty="0">
                <a:solidFill>
                  <a:schemeClr val="tx1"/>
                </a:solidFill>
                <a:latin typeface="Times New Roman Bold" panose="02020603050405020304" charset="0"/>
                <a:cs typeface="Times New Roman Bold" panose="02020603050405020304" charset="0"/>
              </a:rPr>
              <a:t>Vikas Patel</a:t>
            </a:r>
          </a:p>
        </p:txBody>
      </p:sp>
    </p:spTree>
  </p:cSld>
  <p:clrMapOvr>
    <a:masterClrMapping/>
  </p:clrMapOvr>
  <p:transition advTm="400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pic>
        <p:nvPicPr>
          <p:cNvPr id="3" name="Picture 2" descr="Screenshot 2024-03-11 at 11.26.26 PM">
            <a:extLst>
              <a:ext uri="{FF2B5EF4-FFF2-40B4-BE49-F238E27FC236}">
                <a16:creationId xmlns:a16="http://schemas.microsoft.com/office/drawing/2014/main" id="{8634A235-4168-FBCD-C63C-D495B7F29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315" y="4110990"/>
            <a:ext cx="4826000" cy="2527300"/>
          </a:xfrm>
          <a:prstGeom prst="rect">
            <a:avLst/>
          </a:prstGeom>
        </p:spPr>
      </p:pic>
      <p:pic>
        <p:nvPicPr>
          <p:cNvPr id="4" name="Picture 3" descr="Screenshot 2024-03-11 at 11.26.22 PM">
            <a:extLst>
              <a:ext uri="{FF2B5EF4-FFF2-40B4-BE49-F238E27FC236}">
                <a16:creationId xmlns:a16="http://schemas.microsoft.com/office/drawing/2014/main" id="{7B1D6D38-A505-A55A-CA51-167AD987E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" y="1934210"/>
            <a:ext cx="5531485" cy="289687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0E454C-3452-EB79-72A0-8256642CC6A0}"/>
              </a:ext>
            </a:extLst>
          </p:cNvPr>
          <p:cNvSpPr/>
          <p:nvPr/>
        </p:nvSpPr>
        <p:spPr>
          <a:xfrm>
            <a:off x="467291" y="981358"/>
            <a:ext cx="8136904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how recipes for the 6 cuisines’s 8 popular dishes looks like:</a:t>
            </a:r>
          </a:p>
        </p:txBody>
      </p:sp>
    </p:spTree>
    <p:extLst>
      <p:ext uri="{BB962C8B-B14F-4D97-AF65-F5344CB8AC3E}">
        <p14:creationId xmlns:p14="http://schemas.microsoft.com/office/powerpoint/2010/main" val="519423017"/>
      </p:ext>
    </p:extLst>
  </p:cSld>
  <p:clrMapOvr>
    <a:masterClrMapping/>
  </p:clrMapOvr>
  <p:transition advTm="4000">
    <p:cut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b="1" dirty="0" lang="en-US" sz="3200">
                <a:latin charset="0" pitchFamily="18" typeface="Times New Roman"/>
                <a:cs charset="0" pitchFamily="18" typeface="Times New Roman"/>
              </a:rPr>
              <a:t>Key Features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8EE0F3-E1C1-41AC-3BEF-74E5D98E9CF7}"/>
              </a:ext>
            </a:extLst>
          </p:cNvPr>
          <p:cNvSpPr/>
          <p:nvPr/>
        </p:nvSpPr>
        <p:spPr>
          <a:xfrm>
            <a:off x="395536" y="1053113"/>
            <a:ext cx="8136904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dirty="0" lang="en-US" sz="2800">
                <a:latin charset="0" panose="02020603050405020304" pitchFamily="18" typeface="Times New Roman"/>
                <a:cs charset="0" panose="02020603050405020304" pitchFamily="18" typeface="Times New Roman"/>
              </a:rPr>
              <a:t>Like and rating buttons functionality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893073-0D7C-F84F-956B-6D6BAA8C40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/>
          <a:stretch>
            <a:fillRect/>
          </a:stretch>
        </p:blipFill>
        <p:spPr>
          <a:xfrm>
            <a:off x="323215" y="1628775"/>
            <a:ext cx="6010275" cy="3206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DB3812-1B6A-2882-857A-A35F707D0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385" y="4889500"/>
            <a:ext cx="5725160" cy="1718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376557"/>
      </p:ext>
    </p:extLst>
  </p:cSld>
  <p:clrMapOvr>
    <a:masterClrMapping/>
  </p:clrMapOvr>
  <p:transition advTm="4000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9714375-1664-2C53-4058-FD39FC8C5EDB}"/>
              </a:ext>
            </a:extLst>
          </p:cNvPr>
          <p:cNvSpPr/>
          <p:nvPr/>
        </p:nvSpPr>
        <p:spPr>
          <a:xfrm>
            <a:off x="395536" y="908968"/>
            <a:ext cx="8136904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up and login page</a:t>
            </a:r>
          </a:p>
        </p:txBody>
      </p:sp>
      <p:pic>
        <p:nvPicPr>
          <p:cNvPr id="9" name="Picture 8" descr="Screenshot 2024-03-11 at 11.32.48 PM">
            <a:extLst>
              <a:ext uri="{FF2B5EF4-FFF2-40B4-BE49-F238E27FC236}">
                <a16:creationId xmlns:a16="http://schemas.microsoft.com/office/drawing/2014/main" id="{938418B1-42F4-165D-4D14-FA63B9296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60" y="1452245"/>
            <a:ext cx="3987165" cy="20853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D84BB8-A68D-4D19-9F87-213C3AEA0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710" y="2061210"/>
            <a:ext cx="4512945" cy="29984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225047-E1A0-A340-910D-259FDE4F74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60" y="3789045"/>
            <a:ext cx="3995420" cy="265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323440"/>
      </p:ext>
    </p:extLst>
  </p:cSld>
  <p:clrMapOvr>
    <a:masterClrMapping/>
  </p:clrMapOvr>
  <p:transition advTm="4000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20BE3D-705E-368C-F43D-49B3BCC7E91F}"/>
              </a:ext>
            </a:extLst>
          </p:cNvPr>
          <p:cNvSpPr/>
          <p:nvPr/>
        </p:nvSpPr>
        <p:spPr>
          <a:xfrm>
            <a:off x="395536" y="1196752"/>
            <a:ext cx="8136904" cy="4831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showcase how to use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set API. We have used a food database based API named Edaman API.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demonstrate how to use CSS to make the website visually appealing. We have added time based transitions to enhance the user interface.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highlight how to use HTML to structure and layout the website.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will showcase how to implement a search feature using API.</a:t>
            </a:r>
          </a:p>
        </p:txBody>
      </p:sp>
    </p:spTree>
  </p:cSld>
  <p:clrMapOvr>
    <a:masterClrMapping/>
  </p:clrMapOvr>
  <p:transition advTm="4000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7E0D4B-FC6B-31A3-A787-DC4C1BE2C895}"/>
              </a:ext>
            </a:extLst>
          </p:cNvPr>
          <p:cNvSpPr/>
          <p:nvPr/>
        </p:nvSpPr>
        <p:spPr>
          <a:xfrm>
            <a:off x="395536" y="1196752"/>
            <a:ext cx="8136904" cy="4523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creating a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recipe book site make it easier for users to view and search recipes of different cuizines easily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By using HTML, CSS, and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create a visually appealing and functional website for recipe viewing and searching.</a:t>
            </a:r>
          </a:p>
        </p:txBody>
      </p:sp>
    </p:spTree>
  </p:cSld>
  <p:clrMapOvr>
    <a:masterClrMapping/>
  </p:clrMapOvr>
  <p:transition advTm="4000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3D04C3-AEE3-EF95-E26A-9EE5B26874D9}"/>
              </a:ext>
            </a:extLst>
          </p:cNvPr>
          <p:cNvSpPr/>
          <p:nvPr/>
        </p:nvSpPr>
        <p:spPr>
          <a:xfrm>
            <a:off x="323146" y="332517"/>
            <a:ext cx="8136904" cy="600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edamam api :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  <a:hlinkClick r:id="rId2" action="ppaction://hlinkfile"/>
              </a:rPr>
              <a:t>https://developer.edamam.com/food-database-api</a:t>
            </a:r>
            <a:endParaRPr lang="en-US" sz="3200" dirty="0" err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</a:p>
          <a:p>
            <a:pPr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 https://getbootstrap.com/</a:t>
            </a:r>
          </a:p>
          <a:p>
            <a:pPr indent="0">
              <a:buNone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udemy</a:t>
            </a:r>
          </a:p>
          <a:p>
            <a:pPr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 action="ppaction://hlinkfile"/>
              </a:rPr>
              <a:t>https://www.udemy.com/course/the-complete-javascript-course/learn/lecture/22648275#content*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AutoNum type="arabicPeriod"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AutoShape 4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0" name="AutoShape 6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32" name="AutoShape 8" descr="Download The Best Thank You Slide For PPT Presentat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hank you cards Images | Free Vectors, Stock Photos &amp; PS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857232"/>
            <a:ext cx="9144000" cy="5786478"/>
          </a:xfrm>
          <a:prstGeom prst="rect">
            <a:avLst/>
          </a:prstGeom>
          <a:noFill/>
        </p:spPr>
      </p:pic>
    </p:spTree>
  </p:cSld>
  <p:clrMapOvr>
    <a:masterClrMapping/>
  </p:clrMapOvr>
  <p:transition advTm="4000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Table of Contents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23528" y="980728"/>
            <a:ext cx="69127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Technical Details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 Features 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Project Highlights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References/Links used</a:t>
            </a: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6BE95E-4B33-19E2-DD4B-814F9F3A325B}"/>
              </a:ext>
            </a:extLst>
          </p:cNvPr>
          <p:cNvSpPr txBox="1"/>
          <p:nvPr/>
        </p:nvSpPr>
        <p:spPr>
          <a:xfrm>
            <a:off x="683568" y="1204993"/>
            <a:ext cx="7704856" cy="4448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dirty="0">
                <a:latin typeface="Times New Roman Regular" panose="02020603050405020304" charset="0"/>
                <a:cs typeface="Times New Roman Regular" panose="02020603050405020304" charset="0"/>
              </a:rPr>
              <a:t>In this project, we have created a recipe book viewing website. This website deals with 6 types of cuisines including Indian, Chinese, Italian, Thai, Mexican and Lebanese. The project will include different technical details such as HTML, CSS, and JavaScript.</a:t>
            </a:r>
            <a:endParaRPr lang="en-IN" sz="3200" dirty="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  <p:transition advTm="4000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67544" y="1196752"/>
            <a:ext cx="8136904" cy="501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creation of a responsive website aimed towards foodies is the main goal of this project.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will be six different cuisines available on the website.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will have access to a list of appropriate items that are readily available for home cooking, as well as step-by-step directions for making a variety of cuisines.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addition, the website will have a search option that lets visitors look at recipes from more than just the first six cuisines.</a:t>
            </a:r>
          </a:p>
        </p:txBody>
      </p:sp>
    </p:spTree>
  </p:cSld>
  <p:clrMapOvr>
    <a:masterClrMapping/>
  </p:clrMapOvr>
  <p:transition advTm="4000">
    <p:cut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b="1" dirty="0" lang="en-US" sz="3200">
                <a:latin charset="0" pitchFamily="18" typeface="Times New Roman"/>
                <a:cs charset="0" pitchFamily="18" typeface="Times New Roman"/>
              </a:rPr>
              <a:t>Technical Details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73B0DA-F8D4-A81E-4706-297C1A4844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0" l="262" r="221" t="252"/>
          <a:stretch>
            <a:fillRect/>
          </a:stretch>
        </p:blipFill>
        <p:spPr>
          <a:xfrm>
            <a:off x="5761990" y="1268730"/>
            <a:ext cx="3137535" cy="20008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CBC0EE-910C-5C77-1727-41219D76B588}"/>
              </a:ext>
            </a:extLst>
          </p:cNvPr>
          <p:cNvSpPr/>
          <p:nvPr/>
        </p:nvSpPr>
        <p:spPr>
          <a:xfrm>
            <a:off x="179070" y="1207770"/>
            <a:ext cx="5366385" cy="2122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indent="-342900" marL="342900">
              <a:lnSpc>
                <a:spcPct val="150000"/>
              </a:lnSpc>
              <a:buFont charset="0" panose="020B0604020202020204" pitchFamily="34" typeface="Arial"/>
              <a:buChar char="•"/>
            </a:pPr>
            <a:r>
              <a:rPr lang="en-US" sz="2200">
                <a:latin charset="0" panose="02020603050405020304" pitchFamily="18" typeface="Times New Roman"/>
                <a:cs charset="0" panose="02020603050405020304" pitchFamily="18" typeface="Times New Roman"/>
              </a:rPr>
              <a:t> The project will utilize HTML, CSS, and JavaScript for the development of the recipe book website FORKIFY.</a:t>
            </a:r>
          </a:p>
          <a:p>
            <a:pPr algn="just" indent="-342900" marL="342900">
              <a:lnSpc>
                <a:spcPct val="150000"/>
              </a:lnSpc>
              <a:buFont charset="0" panose="020B0604020202020204" pitchFamily="34" typeface="Arial"/>
              <a:buChar char="•"/>
            </a:pPr>
            <a:endParaRPr lang="en-US" sz="2200">
              <a:latin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A91415B-641A-DB43-6A6E-DF12D9D7B37C}"/>
              </a:ext>
            </a:extLst>
          </p:cNvPr>
          <p:cNvSpPr/>
          <p:nvPr/>
        </p:nvSpPr>
        <p:spPr>
          <a:xfrm>
            <a:off x="179070" y="2781300"/>
            <a:ext cx="8032115" cy="364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indent="-342900" marL="342900">
              <a:lnSpc>
                <a:spcPct val="150000"/>
              </a:lnSpc>
              <a:buFont charset="0" panose="020B0604020202020204" pitchFamily="34" typeface="Arial"/>
              <a:buChar char="•"/>
            </a:pPr>
            <a:r>
              <a:rPr lang="en-US" sz="2200">
                <a:latin charset="0" panose="02020603050405020304" pitchFamily="18" typeface="Times New Roman"/>
                <a:cs charset="0" panose="02020603050405020304" pitchFamily="18" typeface="Times New Roman"/>
              </a:rPr>
              <a:t> HTML will define the layout and structural </a:t>
            </a:r>
          </a:p>
          <a:p>
            <a:pPr algn="just" indent="0">
              <a:lnSpc>
                <a:spcPct val="150000"/>
              </a:lnSpc>
              <a:buFont charset="0" panose="020B0604020202020204" pitchFamily="34" typeface="Arial"/>
              <a:buNone/>
            </a:pPr>
            <a:r>
              <a:rPr lang="en-US" sz="2200">
                <a:latin charset="0" panose="02020603050405020304" pitchFamily="18" typeface="Times New Roman"/>
                <a:cs charset="0" panose="02020603050405020304" pitchFamily="18" typeface="Times New Roman"/>
              </a:rPr>
              <a:t>      elements of the site, ensuring proper organization and hierarchy.</a:t>
            </a:r>
          </a:p>
          <a:p>
            <a:pPr algn="just" indent="-342900" marL="342900">
              <a:lnSpc>
                <a:spcPct val="150000"/>
              </a:lnSpc>
              <a:buFont charset="0" panose="020B0604020202020204" pitchFamily="34" typeface="Arial"/>
              <a:buChar char="•"/>
            </a:pPr>
            <a:r>
              <a:rPr lang="en-US" sz="2200">
                <a:latin charset="0" panose="02020603050405020304" pitchFamily="18" typeface="Times New Roman"/>
                <a:cs charset="0" panose="02020603050405020304" pitchFamily="18" typeface="Times New Roman"/>
              </a:rPr>
              <a:t> CSS will enhance the visual aesthetics by styling elements and incorporating animations to create an engaging user experience.</a:t>
            </a:r>
          </a:p>
          <a:p>
            <a:pPr algn="just" indent="-342900" marL="342900">
              <a:lnSpc>
                <a:spcPct val="150000"/>
              </a:lnSpc>
              <a:buFont charset="0" panose="020B0604020202020204" pitchFamily="34" typeface="Arial"/>
              <a:buChar char="•"/>
            </a:pPr>
            <a:r>
              <a:rPr lang="en-US" sz="2200">
                <a:latin charset="0" panose="02020603050405020304" pitchFamily="18" typeface="Times New Roman"/>
                <a:cs charset="0" panose="02020603050405020304" pitchFamily="18" typeface="Times New Roman"/>
              </a:rPr>
              <a:t> JavaScript will be instrumental in implementing interactive functionality, including features such as the search button and other dynamic components.</a:t>
            </a:r>
          </a:p>
        </p:txBody>
      </p:sp>
    </p:spTree>
  </p:cSld>
  <p:clrMapOvr>
    <a:masterClrMapping/>
  </p:clrMapOvr>
  <p:transition advTm="4000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5FBA73-EA43-CC6B-D140-CAFD9CC61992}"/>
              </a:ext>
            </a:extLst>
          </p:cNvPr>
          <p:cNvSpPr/>
          <p:nvPr/>
        </p:nvSpPr>
        <p:spPr>
          <a:xfrm>
            <a:off x="467291" y="1197258"/>
            <a:ext cx="8136904" cy="953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Page.</a:t>
            </a:r>
          </a:p>
          <a:p>
            <a:pPr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Screenshot 2024-03-11 at 10.45.15 PM">
            <a:extLst>
              <a:ext uri="{FF2B5EF4-FFF2-40B4-BE49-F238E27FC236}">
                <a16:creationId xmlns:a16="http://schemas.microsoft.com/office/drawing/2014/main" id="{2337903B-75F7-0A36-7077-0C90C4DFA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60" y="1917065"/>
            <a:ext cx="8073390" cy="4247515"/>
          </a:xfrm>
          <a:prstGeom prst="rect">
            <a:avLst/>
          </a:prstGeom>
        </p:spPr>
      </p:pic>
    </p:spTree>
  </p:cSld>
  <p:clrMapOvr>
    <a:masterClrMapping/>
  </p:clrMapOvr>
  <p:transition advTm="4000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6670E0-3DB1-6079-555F-D59E46323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1557020"/>
            <a:ext cx="4224020" cy="22123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F6527A-46D4-24FB-8F32-1F6BF0CB2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145" y="1562735"/>
            <a:ext cx="4224655" cy="22123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27C030-ABB5-0CA1-95FE-C4FA6EDBD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15" y="4004945"/>
            <a:ext cx="4215765" cy="22078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2768B2-253E-FD25-32DF-5FC77AD0C9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6145" y="4004945"/>
            <a:ext cx="4260215" cy="22313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4E37D2-E272-69C2-1E35-9C8A47D49038}"/>
              </a:ext>
            </a:extLst>
          </p:cNvPr>
          <p:cNvSpPr/>
          <p:nvPr/>
        </p:nvSpPr>
        <p:spPr>
          <a:xfrm>
            <a:off x="323146" y="908968"/>
            <a:ext cx="8136904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Button and usage of Edamam API.</a:t>
            </a:r>
          </a:p>
        </p:txBody>
      </p:sp>
    </p:spTree>
    <p:extLst>
      <p:ext uri="{BB962C8B-B14F-4D97-AF65-F5344CB8AC3E}">
        <p14:creationId xmlns:p14="http://schemas.microsoft.com/office/powerpoint/2010/main" val="1158939490"/>
      </p:ext>
    </p:extLst>
  </p:cSld>
  <p:clrMapOvr>
    <a:masterClrMapping/>
  </p:clrMapOvr>
  <p:transition advTm="4000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A1E034-D6D9-5DE6-E88D-AC3371746B9E}"/>
              </a:ext>
            </a:extLst>
          </p:cNvPr>
          <p:cNvSpPr/>
          <p:nvPr/>
        </p:nvSpPr>
        <p:spPr>
          <a:xfrm>
            <a:off x="467291" y="1125503"/>
            <a:ext cx="8136904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types of cuisines shown in the website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0E9F4C-3A80-55EC-45F8-6BAA70CB2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775"/>
            <a:ext cx="9144000" cy="465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05451"/>
      </p:ext>
    </p:extLst>
  </p:cSld>
  <p:clrMapOvr>
    <a:masterClrMapping/>
  </p:clrMapOvr>
  <p:transition advTm="4000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Key Features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CA7A0B-4D01-7EF5-EB7A-CD3C14BE32EB}"/>
              </a:ext>
            </a:extLst>
          </p:cNvPr>
          <p:cNvSpPr/>
          <p:nvPr/>
        </p:nvSpPr>
        <p:spPr>
          <a:xfrm>
            <a:off x="323146" y="908968"/>
            <a:ext cx="8136904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cuisine has 8 popular recipes</a:t>
            </a:r>
          </a:p>
        </p:txBody>
      </p:sp>
      <p:pic>
        <p:nvPicPr>
          <p:cNvPr id="4" name="Picture 3" descr="Screenshot 2024-03-11 at 11.25.54 PM">
            <a:extLst>
              <a:ext uri="{FF2B5EF4-FFF2-40B4-BE49-F238E27FC236}">
                <a16:creationId xmlns:a16="http://schemas.microsoft.com/office/drawing/2014/main" id="{24D6C595-3DD3-424F-88F2-2479D879D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" y="1460500"/>
            <a:ext cx="4177665" cy="2187575"/>
          </a:xfrm>
          <a:prstGeom prst="rect">
            <a:avLst/>
          </a:prstGeom>
        </p:spPr>
      </p:pic>
      <p:pic>
        <p:nvPicPr>
          <p:cNvPr id="5" name="Picture 4" descr="Screenshot 2024-03-11 at 11.26.01 PM">
            <a:extLst>
              <a:ext uri="{FF2B5EF4-FFF2-40B4-BE49-F238E27FC236}">
                <a16:creationId xmlns:a16="http://schemas.microsoft.com/office/drawing/2014/main" id="{315047ED-E084-CFB8-3F43-5AB29A40F2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610" y="1470660"/>
            <a:ext cx="4177665" cy="2187575"/>
          </a:xfrm>
          <a:prstGeom prst="rect">
            <a:avLst/>
          </a:prstGeom>
        </p:spPr>
      </p:pic>
      <p:pic>
        <p:nvPicPr>
          <p:cNvPr id="6" name="Picture 5" descr="Screenshot 2024-03-11 at 11.26.10 PM">
            <a:extLst>
              <a:ext uri="{FF2B5EF4-FFF2-40B4-BE49-F238E27FC236}">
                <a16:creationId xmlns:a16="http://schemas.microsoft.com/office/drawing/2014/main" id="{87471D41-30F1-10E7-EA1F-A2A0DDADF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605" y="4077335"/>
            <a:ext cx="4177665" cy="2187575"/>
          </a:xfrm>
          <a:prstGeom prst="rect">
            <a:avLst/>
          </a:prstGeom>
        </p:spPr>
      </p:pic>
      <p:pic>
        <p:nvPicPr>
          <p:cNvPr id="7" name="Picture 6" descr="Screenshot 2024-03-11 at 11.26.15 PM">
            <a:extLst>
              <a:ext uri="{FF2B5EF4-FFF2-40B4-BE49-F238E27FC236}">
                <a16:creationId xmlns:a16="http://schemas.microsoft.com/office/drawing/2014/main" id="{1ED08203-0199-5FB2-4B8F-6C61A5B336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4077335"/>
            <a:ext cx="4177665" cy="218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07505"/>
      </p:ext>
    </p:extLst>
  </p:cSld>
  <p:clrMapOvr>
    <a:masterClrMapping/>
  </p:clrMapOvr>
  <p:transition advTm="4000">
    <p:cut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572</TotalTime>
  <Words>513</Words>
  <Application>Microsoft Office PowerPoint</Application>
  <PresentationFormat>On-screen Show (4:3)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Arial Black</vt:lpstr>
      <vt:lpstr>Calibri</vt:lpstr>
      <vt:lpstr>Times New Roman</vt:lpstr>
      <vt:lpstr>Times New Roman Bold</vt:lpstr>
      <vt:lpstr>Times New Roman Regular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</dc:title>
  <dc:creator>abc</dc:creator>
  <cp:lastModifiedBy>kashika 4680</cp:lastModifiedBy>
  <cp:revision>36</cp:revision>
  <dcterms:created xsi:type="dcterms:W3CDTF">2022-12-12T14:14:34Z</dcterms:created>
  <dcterms:modified xsi:type="dcterms:W3CDTF">2024-03-12T04:46:57Z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981848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S10.2.0</vt:lpwstr>
  </property>
</Properties>
</file>