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Default Extension="png" ContentType="image/png"/>
  <Default Extension="svg" ContentType="image/svg+xml"/>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81.xml" ContentType="application/vnd.openxmlformats-officedocument.presentationml.slideLayout+xml"/>
  <Override PartName="/ppt/slideMasters/slideMaster11.xml" ContentType="application/vnd.openxmlformats-officedocument.presentationml.slideMaster+xml"/>
  <Override PartName="/ppt/slideLayouts/slideLayout132.xml" ContentType="application/vnd.openxmlformats-officedocument.presentationml.slideLayout+xml"/>
  <Override PartName="/ppt/slideLayouts/slideLayout183.xml" ContentType="application/vnd.openxmlformats-officedocument.presentationml.slideLayout+xml"/>
  <Override PartName="/ppt/slideLayouts/slideLayout34.xml" ContentType="application/vnd.openxmlformats-officedocument.presentationml.slideLayout+xml"/>
  <Override PartName="/ppt/theme/theme11.xml" ContentType="application/vnd.openxmlformats-officedocument.theme+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slideLayouts/slideLayout2010.xml" ContentType="application/vnd.openxmlformats-officedocument.presentationml.slideLayout+xml"/>
  <Override PartName="/ppt/slideLayouts/slideLayout111.xml" ContentType="application/vnd.openxmlformats-officedocument.presentationml.slideLayout+xml"/>
  <Override PartName="/ppt/slideLayouts/slideLayout612.xml" ContentType="application/vnd.openxmlformats-officedocument.presentationml.slideLayout+xml"/>
  <Override PartName="/ppt/slideLayouts/slideLayout1113.xml" ContentType="application/vnd.openxmlformats-officedocument.presentationml.slideLayout+xml"/>
  <Override PartName="/ppt/slideLayouts/slideLayout514.xml" ContentType="application/vnd.openxmlformats-officedocument.presentationml.slideLayout+xml"/>
  <Override PartName="/ppt/slideLayouts/slideLayout1515.xml" ContentType="application/vnd.openxmlformats-officedocument.presentationml.slideLayout+xml"/>
  <Override PartName="/ppt/slideLayouts/slideLayout1016.xml" ContentType="application/vnd.openxmlformats-officedocument.presentationml.slideLayout+xml"/>
  <Override PartName="/ppt/slideLayouts/slideLayout1917.xml" ContentType="application/vnd.openxmlformats-officedocument.presentationml.slideLayout+xml"/>
  <Override PartName="/ppt/slideLayouts/slideLayout418.xml" ContentType="application/vnd.openxmlformats-officedocument.presentationml.slideLayout+xml"/>
  <Override PartName="/ppt/slideLayouts/slideLayout919.xml" ContentType="application/vnd.openxmlformats-officedocument.presentationml.slideLayout+xml"/>
  <Override PartName="/ppt/slideLayouts/slideLayout1420.xml" ContentType="application/vnd.openxmlformats-officedocument.presentationml.slideLayout+xml"/>
  <Override PartName="/ppt/slides/slide122.xml" ContentType="application/vnd.openxmlformats-officedocument.presentationml.slide+xml"/>
  <Override PartName="/ppt/viewProps.xml" ContentType="application/vnd.openxmlformats-officedocument.presentationml.viewProps+xml"/>
  <Override PartName="/ppt/slides/slide23.xml" ContentType="application/vnd.openxmlformats-officedocument.presentationml.slide+xml"/>
  <Override PartName="/ppt/authors.xml" ContentType="application/vnd.ms-powerpoint.authors+xml"/>
  <Override PartName="/ppt/slides/slide64.xml" ContentType="application/vnd.openxmlformats-officedocument.presentationml.slide+xml"/>
  <Override PartName="/ppt/notesSlides/notesSlide4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ppt/slides/slide115.xml" ContentType="application/vnd.openxmlformats-officedocument.presentationml.slide+xml"/>
  <Override PartName="/ppt/presProps.xml" ContentType="application/vnd.openxmlformats-officedocument.presentationml.presProps+xml"/>
  <Override PartName="/ppt/slides/slide16.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slides/slide57.xml" ContentType="application/vnd.openxmlformats-officedocument.presentationml.slide+xml"/>
  <Override PartName="/ppt/notesSlides/notesSlide33.xml" ContentType="application/vnd.openxmlformats-officedocument.presentationml.notesSlide+xml"/>
  <Override PartName="/ppt/slides/slide108.xml" ContentType="application/vnd.openxmlformats-officedocument.presentationml.slide+xml"/>
  <Override PartName="/customXml/item3.xml" ContentType="application/xml"/>
  <Override PartName="/customXml/itemProps31.xml" ContentType="application/vnd.openxmlformats-officedocument.customXmlProperties+xml"/>
  <Override PartName="/ppt/slides/slide49.xml" ContentType="application/vnd.openxmlformats-officedocument.presentationml.slide+xml"/>
  <Override PartName="/ppt/slides/slide1410.xml" ContentType="application/vnd.openxmlformats-officedocument.presentationml.slide+xml"/>
  <Override PartName="/ppt/notesSlides/notesSlide74.xml" ContentType="application/vnd.openxmlformats-officedocument.presentationml.notesSlide+xml"/>
  <Override PartName="/customXml/item22.xml" ContentType="application/xml"/>
  <Override PartName="/customXml/itemProps22.xml" ContentType="application/vnd.openxmlformats-officedocument.customXmlProperties+xml"/>
  <Override PartName="/ppt/slides/slide911.xml" ContentType="application/vnd.openxmlformats-officedocument.presentationml.slide+xml"/>
  <Override PartName="/ppt/diagrams/data11.xml" ContentType="application/vnd.openxmlformats-officedocument.drawingml.diagramData+xml"/>
  <Override PartName="/ppt/diagrams/drawing1.xml" ContentType="application/vnd.ms-office.drawingml.diagramDrawing+xml"/>
  <Override PartName="/ppt/notesSlides/notesSlide55.xml" ContentType="application/vnd.openxmlformats-officedocument.presentationml.notesSlide+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ppt/slides/slide312.xml" ContentType="application/vnd.openxmlformats-officedocument.presentationml.slide+xml"/>
  <Override PartName="/ppt/notesSlides/notesSlide26.xml" ContentType="application/vnd.openxmlformats-officedocument.presentationml.notesSlide+xml"/>
  <Override PartName="/ppt/slides/slide813.xml" ContentType="application/vnd.openxmlformats-officedocument.presentationml.slide+xml"/>
  <Override PartName="/ppt/slides/slide1314.xml" ContentType="application/vnd.openxmlformats-officedocument.presentationml.slide+xml"/>
  <Override PartName="/ppt/notesSlides/notesSlide67.xml" ContentType="application/vnd.openxmlformats-officedocument.presentationml.notesSlide+xml"/>
  <Override PartName="/customXml/item13.xml" ContentType="application/xml"/>
  <Override PartName="/customXml/itemProps13.xml" ContentType="application/vnd.openxmlformats-officedocument.customXmlPropertie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sldIdLst>
    <p:sldId id="258" r:id="rId2"/>
    <p:sldId id="283" r:id="rId3"/>
    <p:sldId id="278" r:id="rId4"/>
    <p:sldId id="264" r:id="rId5"/>
    <p:sldId id="270" r:id="rId6"/>
    <p:sldId id="266" r:id="rId7"/>
    <p:sldId id="280" r:id="rId8"/>
    <p:sldId id="281" r:id="rId9"/>
    <p:sldId id="272" r:id="rId10"/>
    <p:sldId id="284" r:id="rId11"/>
    <p:sldId id="282" r:id="rId12"/>
    <p:sldId id="285" r:id="rId13"/>
    <p:sldId id="279"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8"/>
    <p:restoredTop sz="94830"/>
  </p:normalViewPr>
  <p:slideViewPr>
    <p:cSldViewPr snapToGrid="0" showGuides="1">
      <p:cViewPr>
        <p:scale>
          <a:sx n="100" d="100"/>
          <a:sy n="100" d="100"/>
        </p:scale>
        <p:origin x="-168" y="-1162"/>
      </p:cViewPr>
      <p:guideLst>
        <p:guide orient="horz" pos="2184"/>
        <p:guide pos="456"/>
        <p:guide pos="3840"/>
        <p:guide pos="7224"/>
        <p:guide orient="horz" pos="408"/>
        <p:guide orient="horz" pos="1392"/>
      </p:guideLst>
    </p:cSldViewPr>
  </p:slideViewPr>
  <p:notesTextViewPr>
    <p:cViewPr>
      <p:scale>
        <a:sx n="20" d="100"/>
        <a:sy n="20" d="100"/>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viewProps" Target="/ppt/viewProps.xml" Id="rId18" /><Relationship Type="http://schemas.openxmlformats.org/officeDocument/2006/relationships/slide" Target="/ppt/slides/slide23.xml" Id="rId3" /><Relationship Type="http://schemas.microsoft.com/office/2018/10/relationships/authors" Target="/ppt/authors.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presProps" Target="/ppt/presProps.xml" Id="rId17" /><Relationship Type="http://schemas.openxmlformats.org/officeDocument/2006/relationships/slide" Target="/ppt/slides/slide16.xml" Id="rId2" /><Relationship Type="http://schemas.openxmlformats.org/officeDocument/2006/relationships/notesMaster" Target="/ppt/notesMasters/notesMaster11.xml" Id="rId16" /><Relationship Type="http://schemas.openxmlformats.org/officeDocument/2006/relationships/tableStyles" Target="/ppt/tableStyles.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customXml" Target="/customXml/item3.xml" Id="rId24" /><Relationship Type="http://schemas.openxmlformats.org/officeDocument/2006/relationships/slide" Target="/ppt/slides/slide49.xml" Id="rId5" /><Relationship Type="http://schemas.openxmlformats.org/officeDocument/2006/relationships/slide" Target="/ppt/slides/slide1410.xml" Id="rId15" /><Relationship Type="http://schemas.openxmlformats.org/officeDocument/2006/relationships/customXml" Target="/customXml/item22.xml" Id="rId23" /><Relationship Type="http://schemas.openxmlformats.org/officeDocument/2006/relationships/slide" Target="/ppt/slides/slide911.xml" Id="rId10" /><Relationship Type="http://schemas.openxmlformats.org/officeDocument/2006/relationships/theme" Target="/ppt/theme/theme11.xml" Id="rId19" /><Relationship Type="http://schemas.openxmlformats.org/officeDocument/2006/relationships/slide" Target="/ppt/slides/slide312.xml" Id="rId4" /><Relationship Type="http://schemas.openxmlformats.org/officeDocument/2006/relationships/slide" Target="/ppt/slides/slide813.xml" Id="rId9" /><Relationship Type="http://schemas.openxmlformats.org/officeDocument/2006/relationships/slide" Target="/ppt/slides/slide1314.xml" Id="rId14" /><Relationship Type="http://schemas.openxmlformats.org/officeDocument/2006/relationships/customXml" Target="/customXml/item13.xml" Id="rId22" /></Relationships>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8FE81FEC-2664-411F-AEB3-065F29F52751}">
      <dgm:prSet custT="1"/>
      <dgm:spPr/>
      <dgm:t>
        <a:bodyPr lIns="182880" tIns="182880" rIns="182880" bIns="182880" anchor="ctr"/>
        <a:lstStyle/>
        <a:p>
          <a:pPr marL="0" rtl="0">
            <a:buNone/>
          </a:pPr>
          <a:r>
            <a:rPr lang="en-US" sz="1400" b="0" i="0" dirty="0">
              <a:latin typeface="Arial" panose="020B0604020202020204" pitchFamily="34" charset="0"/>
              <a:cs typeface="Arial" panose="020B0604020202020204" pitchFamily="34" charset="0"/>
            </a:rPr>
            <a:t>Deploy strategic </a:t>
          </a:r>
          <a:r>
            <a:rPr lang="en-US" sz="1400" b="1" i="0" dirty="0">
              <a:latin typeface="Arial" panose="020B0604020202020204" pitchFamily="34" charset="0"/>
              <a:cs typeface="Arial" panose="020B0604020202020204" pitchFamily="34" charset="0"/>
            </a:rPr>
            <a:t>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1800" b="1" i="0" dirty="0">
              <a:latin typeface="+mj-lt"/>
              <a:cs typeface="Arial Black" panose="020B0604020202020204" pitchFamily="34"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r>
            <a:rPr lang="en-US" sz="1400" b="0" i="0" dirty="0">
              <a:latin typeface="Arial" panose="020B0604020202020204" pitchFamily="34" charset="0"/>
              <a:cs typeface="Arial" panose="020B0604020202020204" pitchFamily="34" charset="0"/>
            </a:rPr>
            <a:t>Synergize </a:t>
          </a:r>
          <a:r>
            <a:rPr lang="en-US" sz="1400" b="1" i="0" dirty="0">
              <a:latin typeface="Arial" panose="020B0604020202020204" pitchFamily="34" charset="0"/>
              <a:cs typeface="Arial" panose="020B0604020202020204" pitchFamily="34" charset="0"/>
            </a:rPr>
            <a:t>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1800" b="1" i="0" dirty="0">
              <a:latin typeface="+mj-lt"/>
              <a:cs typeface="Arial Black" panose="020B0604020202020204" pitchFamily="34"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r>
            <a:rPr lang="en-US" sz="1400" b="0" i="0" dirty="0">
              <a:latin typeface="Arial" panose="020B0604020202020204" pitchFamily="34" charset="0"/>
              <a:cs typeface="Arial" panose="020B0604020202020204" pitchFamily="34" charset="0"/>
            </a:rPr>
            <a:t>Disseminate </a:t>
          </a:r>
          <a:r>
            <a:rPr lang="en-US" sz="1400" b="1" i="0" dirty="0">
              <a:latin typeface="Arial" panose="020B0604020202020204" pitchFamily="34" charset="0"/>
              <a:cs typeface="Arial" panose="020B0604020202020204" pitchFamily="34" charset="0"/>
            </a:rPr>
            <a:t>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nchor="ctr"/>
        <a:lstStyle/>
        <a:p>
          <a:pPr marL="0"/>
          <a:r>
            <a:rPr lang="en-US" sz="1800" b="1" i="0" dirty="0">
              <a:latin typeface="+mj-lt"/>
              <a:cs typeface="Arial Black" panose="020B0604020202020204" pitchFamily="34"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r>
            <a:rPr lang="en-US" sz="1400" b="0" i="0" dirty="0">
              <a:latin typeface="Arial" panose="020B0604020202020204" pitchFamily="34" charset="0"/>
              <a:cs typeface="Arial" panose="020B0604020202020204" pitchFamily="34" charset="0"/>
            </a:rPr>
            <a:t>Coordinate </a:t>
          </a:r>
          <a:r>
            <a:rPr lang="en-US" sz="1400" b="1" i="0" dirty="0">
              <a:latin typeface="Arial" panose="020B0604020202020204" pitchFamily="34" charset="0"/>
              <a:cs typeface="Arial" panose="020B0604020202020204" pitchFamily="34" charset="0"/>
            </a:rPr>
            <a:t>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r>
            <a:rPr lang="en-US" sz="1400" b="0" i="0" dirty="0">
              <a:latin typeface="Arial" panose="020B0604020202020204" pitchFamily="34" charset="0"/>
              <a:cs typeface="Arial" panose="020B0604020202020204" pitchFamily="34" charset="0"/>
            </a:rPr>
            <a:t>Foster holistically </a:t>
          </a:r>
          <a:r>
            <a:rPr lang="en-US" sz="1400" b="1" i="0" dirty="0">
              <a:latin typeface="Arial" panose="020B0604020202020204" pitchFamily="34" charset="0"/>
              <a:cs typeface="Arial" panose="020B0604020202020204" pitchFamily="34" charset="0"/>
            </a:rPr>
            <a:t>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anchor="ctr"/>
        <a:lstStyle/>
        <a:p>
          <a:pPr marL="0"/>
          <a:r>
            <a:rPr lang="en-US" sz="1800" b="1" i="0" dirty="0">
              <a:latin typeface="+mj-lt"/>
              <a:cs typeface="Arial Black" panose="020B0604020202020204" pitchFamily="34"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anchor="ctr"/>
        <a:lstStyle/>
        <a:p>
          <a:pPr marL="0"/>
          <a:r>
            <a:rPr lang="en-US" sz="1800" b="1" i="0" dirty="0">
              <a:latin typeface="+mj-lt"/>
              <a:cs typeface="Arial Black" panose="020B0604020202020204" pitchFamily="34"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F776D97D-7E8A-BE47-8534-04C00FFCCC4D}" type="pres">
      <dgm:prSet presAssocID="{0DD8915E-DC14-41D6-9BB5-F49E1C265163}" presName="vert0" presStyleCnt="0">
        <dgm:presLayoutVars>
          <dgm:dir/>
          <dgm:animOne val="branch"/>
          <dgm:animLvl val="lvl"/>
        </dgm:presLayoutVars>
      </dgm:prSet>
      <dgm:spPr/>
    </dgm:pt>
    <dgm:pt modelId="{3C4E0FA1-D067-AD44-8E28-106F1EE1F117}" type="pres">
      <dgm:prSet presAssocID="{73D947E0-108F-4D20-A71E-3CF329F97212}" presName="thickLine" presStyleLbl="alignNode1" presStyleIdx="0" presStyleCnt="5"/>
      <dgm:spPr>
        <a:ln>
          <a:solidFill>
            <a:schemeClr val="accent2">
              <a:hueOff val="0"/>
              <a:satOff val="0"/>
              <a:lumOff val="0"/>
              <a:alpha val="0"/>
            </a:schemeClr>
          </a:solidFill>
        </a:ln>
      </dgm:spPr>
    </dgm:pt>
    <dgm:pt modelId="{4618D61B-DCED-8E48-9FBD-90A3161B1E67}" type="pres">
      <dgm:prSet presAssocID="{73D947E0-108F-4D20-A71E-3CF329F97212}" presName="horz1" presStyleCnt="0"/>
      <dgm:spPr/>
    </dgm:pt>
    <dgm:pt modelId="{27290E1D-A993-FE47-AD32-264686D4D5C9}" type="pres">
      <dgm:prSet presAssocID="{73D947E0-108F-4D20-A71E-3CF329F97212}" presName="tx1" presStyleLbl="revTx" presStyleIdx="0" presStyleCnt="10"/>
      <dgm:spPr/>
    </dgm:pt>
    <dgm:pt modelId="{22DDA73C-6B43-B040-875B-5AEDC5BAD42D}" type="pres">
      <dgm:prSet presAssocID="{73D947E0-108F-4D20-A71E-3CF329F97212}" presName="vert1" presStyleCnt="0"/>
      <dgm:spPr/>
    </dgm:pt>
    <dgm:pt modelId="{0A8259C7-5577-FE4A-960D-35F40680E496}" type="pres">
      <dgm:prSet presAssocID="{30A490C8-22B4-4D68-875C-0F0DE2FF864D}" presName="vertSpace2a" presStyleCnt="0"/>
      <dgm:spPr/>
    </dgm:pt>
    <dgm:pt modelId="{D9A20406-96A6-E94F-A649-D259FC3E9FB5}" type="pres">
      <dgm:prSet presAssocID="{30A490C8-22B4-4D68-875C-0F0DE2FF864D}" presName="horz2" presStyleCnt="0"/>
      <dgm:spPr/>
    </dgm:pt>
    <dgm:pt modelId="{355BB4CC-5E93-4246-B4DF-6F912038E788}" type="pres">
      <dgm:prSet presAssocID="{30A490C8-22B4-4D68-875C-0F0DE2FF864D}" presName="horzSpace2" presStyleCnt="0"/>
      <dgm:spPr/>
    </dgm:pt>
    <dgm:pt modelId="{4586F0D8-A120-274B-BE51-856FCB4AC43F}" type="pres">
      <dgm:prSet presAssocID="{30A490C8-22B4-4D68-875C-0F0DE2FF864D}" presName="tx2" presStyleLbl="revTx" presStyleIdx="1" presStyleCnt="10" custScaleX="100332" custLinFactNeighborX="-285"/>
      <dgm:spPr/>
    </dgm:pt>
    <dgm:pt modelId="{2E15F8C9-5842-A144-9D5F-AAF49EBC828C}" type="pres">
      <dgm:prSet presAssocID="{30A490C8-22B4-4D68-875C-0F0DE2FF864D}" presName="vert2" presStyleCnt="0"/>
      <dgm:spPr/>
    </dgm:pt>
    <dgm:pt modelId="{D32907E9-4487-C641-A90B-8734AF86410A}" type="pres">
      <dgm:prSet presAssocID="{30A490C8-22B4-4D68-875C-0F0DE2FF864D}" presName="thinLine2b" presStyleLbl="callout" presStyleIdx="0" presStyleCnt="5" custLinFactY="-100000" custLinFactNeighborX="-122" custLinFactNeighborY="-135783"/>
      <dgm:spPr>
        <a:ln>
          <a:solidFill>
            <a:schemeClr val="accent2">
              <a:tint val="50000"/>
              <a:hueOff val="0"/>
              <a:satOff val="0"/>
              <a:lumOff val="0"/>
              <a:alpha val="0"/>
            </a:schemeClr>
          </a:solidFill>
        </a:ln>
      </dgm:spPr>
    </dgm:pt>
    <dgm:pt modelId="{ED8A1C51-E98E-2843-9399-F7BEAA0953E2}" type="pres">
      <dgm:prSet presAssocID="{30A490C8-22B4-4D68-875C-0F0DE2FF864D}" presName="vertSpace2b" presStyleCnt="0"/>
      <dgm:spPr/>
    </dgm:pt>
    <dgm:pt modelId="{178B931F-8CEF-0149-B4DF-A88FA13E58C2}" type="pres">
      <dgm:prSet presAssocID="{B1AFA1AF-0FF8-45B3-A6D0-0E255A2F637D}" presName="thickLine" presStyleLbl="alignNode1" presStyleIdx="1" presStyleCnt="5"/>
      <dgm:spPr>
        <a:ln w="25400">
          <a:solidFill>
            <a:schemeClr val="accent3"/>
          </a:solidFill>
        </a:ln>
      </dgm:spPr>
    </dgm:pt>
    <dgm:pt modelId="{265D5022-9B9B-BA42-88D0-37765DFBADEE}" type="pres">
      <dgm:prSet presAssocID="{B1AFA1AF-0FF8-45B3-A6D0-0E255A2F637D}" presName="horz1" presStyleCnt="0"/>
      <dgm:spPr/>
    </dgm:pt>
    <dgm:pt modelId="{47BBF4D0-3042-9C45-AD8E-AC9529290611}" type="pres">
      <dgm:prSet presAssocID="{B1AFA1AF-0FF8-45B3-A6D0-0E255A2F637D}" presName="tx1" presStyleLbl="revTx" presStyleIdx="2" presStyleCnt="10"/>
      <dgm:spPr/>
    </dgm:pt>
    <dgm:pt modelId="{8117825D-08FF-8042-8745-FC633703D5F7}" type="pres">
      <dgm:prSet presAssocID="{B1AFA1AF-0FF8-45B3-A6D0-0E255A2F637D}" presName="vert1" presStyleCnt="0"/>
      <dgm:spPr/>
    </dgm:pt>
    <dgm:pt modelId="{68351258-5A8B-754C-B6A1-9825B142B219}" type="pres">
      <dgm:prSet presAssocID="{50418D2B-9486-42DE-AFDD-1D31420040FF}" presName="vertSpace2a" presStyleCnt="0"/>
      <dgm:spPr/>
    </dgm:pt>
    <dgm:pt modelId="{5FE2E143-7FA8-A043-B610-C273DA4DDD8B}" type="pres">
      <dgm:prSet presAssocID="{50418D2B-9486-42DE-AFDD-1D31420040FF}" presName="horz2" presStyleCnt="0"/>
      <dgm:spPr/>
    </dgm:pt>
    <dgm:pt modelId="{DD4CD826-FC02-E348-A6C9-0DC2E2D9C29B}" type="pres">
      <dgm:prSet presAssocID="{50418D2B-9486-42DE-AFDD-1D31420040FF}" presName="horzSpace2" presStyleCnt="0"/>
      <dgm:spPr/>
    </dgm:pt>
    <dgm:pt modelId="{40AD39FF-552E-3645-816F-DA192029EE94}" type="pres">
      <dgm:prSet presAssocID="{50418D2B-9486-42DE-AFDD-1D31420040FF}" presName="tx2" presStyleLbl="revTx" presStyleIdx="3" presStyleCnt="10" custScaleX="100835" custLinFactNeighborX="-148"/>
      <dgm:spPr/>
    </dgm:pt>
    <dgm:pt modelId="{A23BCA2D-2ABE-AD4A-B328-864E09D9D53A}" type="pres">
      <dgm:prSet presAssocID="{50418D2B-9486-42DE-AFDD-1D31420040FF}" presName="vert2" presStyleCnt="0"/>
      <dgm:spPr/>
    </dgm:pt>
    <dgm:pt modelId="{3C32CEDB-4D51-DE42-A3D8-8AC9E88624F2}" type="pres">
      <dgm:prSet presAssocID="{50418D2B-9486-42DE-AFDD-1D31420040FF}" presName="thinLine2b" presStyleLbl="callout" presStyleIdx="1" presStyleCnt="5"/>
      <dgm:spPr>
        <a:ln>
          <a:solidFill>
            <a:schemeClr val="accent2">
              <a:tint val="50000"/>
              <a:hueOff val="0"/>
              <a:satOff val="0"/>
              <a:lumOff val="0"/>
              <a:alpha val="0"/>
            </a:schemeClr>
          </a:solidFill>
        </a:ln>
      </dgm:spPr>
    </dgm:pt>
    <dgm:pt modelId="{EAF5A931-D6EC-9745-891E-D2432D3F82C1}" type="pres">
      <dgm:prSet presAssocID="{50418D2B-9486-42DE-AFDD-1D31420040FF}" presName="vertSpace2b" presStyleCnt="0"/>
      <dgm:spPr/>
    </dgm:pt>
    <dgm:pt modelId="{913B5E25-C84D-514D-AB84-FB479AF2BAA5}" type="pres">
      <dgm:prSet presAssocID="{E9682B4F-0217-4B50-923E-C104AA24290F}" presName="thickLine" presStyleLbl="alignNode1" presStyleIdx="2" presStyleCnt="5"/>
      <dgm:spPr>
        <a:ln w="25400">
          <a:solidFill>
            <a:schemeClr val="accent2"/>
          </a:solidFill>
        </a:ln>
      </dgm:spPr>
    </dgm:pt>
    <dgm:pt modelId="{6DCC70ED-4D75-B243-B2A7-47ECDF797974}" type="pres">
      <dgm:prSet presAssocID="{E9682B4F-0217-4B50-923E-C104AA24290F}" presName="horz1" presStyleCnt="0"/>
      <dgm:spPr/>
    </dgm:pt>
    <dgm:pt modelId="{3E5AB2BF-A462-A841-B59B-E575612010D9}" type="pres">
      <dgm:prSet presAssocID="{E9682B4F-0217-4B50-923E-C104AA24290F}" presName="tx1" presStyleLbl="revTx" presStyleIdx="4" presStyleCnt="10"/>
      <dgm:spPr/>
    </dgm:pt>
    <dgm:pt modelId="{A8F50829-4BAB-7C4A-AA30-84E2D099EB01}" type="pres">
      <dgm:prSet presAssocID="{E9682B4F-0217-4B50-923E-C104AA24290F}" presName="vert1" presStyleCnt="0"/>
      <dgm:spPr/>
    </dgm:pt>
    <dgm:pt modelId="{B00668AF-A753-A947-B0E8-8227A583AE63}" type="pres">
      <dgm:prSet presAssocID="{0EC0C300-11E4-45CF-8418-973585107209}" presName="vertSpace2a" presStyleCnt="0"/>
      <dgm:spPr/>
    </dgm:pt>
    <dgm:pt modelId="{7513036D-86F8-6D46-87EA-832DD97DEE31}" type="pres">
      <dgm:prSet presAssocID="{0EC0C300-11E4-45CF-8418-973585107209}" presName="horz2" presStyleCnt="0"/>
      <dgm:spPr/>
    </dgm:pt>
    <dgm:pt modelId="{CC7DA8AC-3BF7-C34B-81F7-1982D6060B6D}" type="pres">
      <dgm:prSet presAssocID="{0EC0C300-11E4-45CF-8418-973585107209}" presName="horzSpace2" presStyleCnt="0"/>
      <dgm:spPr/>
    </dgm:pt>
    <dgm:pt modelId="{C5AD48B0-9931-9B4D-A60B-A844B7F448FC}" type="pres">
      <dgm:prSet presAssocID="{0EC0C300-11E4-45CF-8418-973585107209}" presName="tx2" presStyleLbl="revTx" presStyleIdx="5" presStyleCnt="10" custScaleX="100122" custLinFactNeighborX="-280"/>
      <dgm:spPr/>
    </dgm:pt>
    <dgm:pt modelId="{739BA94D-B766-5549-A0A2-0A928B4B7133}" type="pres">
      <dgm:prSet presAssocID="{0EC0C300-11E4-45CF-8418-973585107209}" presName="vert2" presStyleCnt="0"/>
      <dgm:spPr/>
    </dgm:pt>
    <dgm:pt modelId="{1486AE56-865C-6E48-9D6E-6B6DFA851578}" type="pres">
      <dgm:prSet presAssocID="{0EC0C300-11E4-45CF-8418-973585107209}" presName="thinLine2b" presStyleLbl="callout" presStyleIdx="2" presStyleCnt="5"/>
      <dgm:spPr>
        <a:ln>
          <a:solidFill>
            <a:schemeClr val="accent2">
              <a:tint val="50000"/>
              <a:hueOff val="0"/>
              <a:satOff val="0"/>
              <a:lumOff val="0"/>
              <a:alpha val="0"/>
            </a:schemeClr>
          </a:solidFill>
        </a:ln>
      </dgm:spPr>
    </dgm:pt>
    <dgm:pt modelId="{B12D3693-6970-B94A-AB2E-8B150F518B73}" type="pres">
      <dgm:prSet presAssocID="{0EC0C300-11E4-45CF-8418-973585107209}" presName="vertSpace2b" presStyleCnt="0"/>
      <dgm:spPr/>
    </dgm:pt>
    <dgm:pt modelId="{88532B37-2569-E445-B003-569B3ACBA8CA}" type="pres">
      <dgm:prSet presAssocID="{4F85505A-81B6-4FDA-A144-900B71DAD946}" presName="thickLine" presStyleLbl="alignNode1" presStyleIdx="3" presStyleCnt="5"/>
      <dgm:spPr>
        <a:ln w="25400">
          <a:solidFill>
            <a:schemeClr val="accent4"/>
          </a:solidFill>
        </a:ln>
      </dgm:spPr>
    </dgm:pt>
    <dgm:pt modelId="{27C10060-401A-7945-9D2A-17F166E50813}" type="pres">
      <dgm:prSet presAssocID="{4F85505A-81B6-4FDA-A144-900B71DAD946}" presName="horz1" presStyleCnt="0"/>
      <dgm:spPr/>
    </dgm:pt>
    <dgm:pt modelId="{C76500F5-9E3D-F842-99EC-C1DB4300D8B6}" type="pres">
      <dgm:prSet presAssocID="{4F85505A-81B6-4FDA-A144-900B71DAD946}" presName="tx1" presStyleLbl="revTx" presStyleIdx="6" presStyleCnt="10"/>
      <dgm:spPr/>
    </dgm:pt>
    <dgm:pt modelId="{18B63E3F-6E39-1A43-89A5-CF1EF0E2CD9D}" type="pres">
      <dgm:prSet presAssocID="{4F85505A-81B6-4FDA-A144-900B71DAD946}" presName="vert1" presStyleCnt="0"/>
      <dgm:spPr/>
    </dgm:pt>
    <dgm:pt modelId="{7614AAED-BC05-C04C-AA76-2598331FEA14}" type="pres">
      <dgm:prSet presAssocID="{FEB4A941-E9FA-4A86-A673-85FF34B35F20}" presName="vertSpace2a" presStyleCnt="0"/>
      <dgm:spPr/>
    </dgm:pt>
    <dgm:pt modelId="{5D3E0464-418A-564F-B2E6-DCDA7E5525CA}" type="pres">
      <dgm:prSet presAssocID="{FEB4A941-E9FA-4A86-A673-85FF34B35F20}" presName="horz2" presStyleCnt="0"/>
      <dgm:spPr/>
    </dgm:pt>
    <dgm:pt modelId="{53A5F1A9-72FB-CC4A-98FD-3028E50DEEE3}" type="pres">
      <dgm:prSet presAssocID="{FEB4A941-E9FA-4A86-A673-85FF34B35F20}" presName="horzSpace2" presStyleCnt="0"/>
      <dgm:spPr/>
    </dgm:pt>
    <dgm:pt modelId="{4249D1DC-A83D-314A-B537-01066820A2A2}" type="pres">
      <dgm:prSet presAssocID="{FEB4A941-E9FA-4A86-A673-85FF34B35F20}" presName="tx2" presStyleLbl="revTx" presStyleIdx="7" presStyleCnt="10" custScaleX="101028" custLinFactNeighborX="-89" custLinFactNeighborY="-2105"/>
      <dgm:spPr/>
    </dgm:pt>
    <dgm:pt modelId="{24573E07-646E-EE40-91F5-5D1B85DFB7A5}" type="pres">
      <dgm:prSet presAssocID="{FEB4A941-E9FA-4A86-A673-85FF34B35F20}" presName="vert2" presStyleCnt="0"/>
      <dgm:spPr/>
    </dgm:pt>
    <dgm:pt modelId="{0D57756D-529C-2140-A977-BD0E25A5CF9F}" type="pres">
      <dgm:prSet presAssocID="{FEB4A941-E9FA-4A86-A673-85FF34B35F20}" presName="thinLine2b" presStyleLbl="callout" presStyleIdx="3" presStyleCnt="5"/>
      <dgm:spPr>
        <a:ln>
          <a:solidFill>
            <a:schemeClr val="accent2">
              <a:tint val="50000"/>
              <a:hueOff val="0"/>
              <a:satOff val="0"/>
              <a:lumOff val="0"/>
              <a:alpha val="0"/>
            </a:schemeClr>
          </a:solidFill>
        </a:ln>
      </dgm:spPr>
    </dgm:pt>
    <dgm:pt modelId="{F09EA6CB-33D3-8D42-AA93-5A54221B358E}" type="pres">
      <dgm:prSet presAssocID="{FEB4A941-E9FA-4A86-A673-85FF34B35F20}" presName="vertSpace2b" presStyleCnt="0"/>
      <dgm:spPr/>
    </dgm:pt>
    <dgm:pt modelId="{F5770AFA-66ED-0C4C-805A-0A58C20E9262}" type="pres">
      <dgm:prSet presAssocID="{A2322D3A-7AC2-4C5C-9D7E-EAB2313D47D4}" presName="thickLine" presStyleLbl="alignNode1" presStyleIdx="4" presStyleCnt="5"/>
      <dgm:spPr>
        <a:ln w="25400">
          <a:solidFill>
            <a:schemeClr val="accent1"/>
          </a:solidFill>
        </a:ln>
      </dgm:spPr>
    </dgm:pt>
    <dgm:pt modelId="{F891B2B1-AF2F-6B4A-BB1C-410B26CB87A9}" type="pres">
      <dgm:prSet presAssocID="{A2322D3A-7AC2-4C5C-9D7E-EAB2313D47D4}" presName="horz1" presStyleCnt="0"/>
      <dgm:spPr/>
    </dgm:pt>
    <dgm:pt modelId="{7543777C-4617-0343-8040-A73DD2FC544E}" type="pres">
      <dgm:prSet presAssocID="{A2322D3A-7AC2-4C5C-9D7E-EAB2313D47D4}" presName="tx1" presStyleLbl="revTx" presStyleIdx="8" presStyleCnt="10"/>
      <dgm:spPr/>
    </dgm:pt>
    <dgm:pt modelId="{1F14637B-F64E-2B44-B962-58D4B9D01816}" type="pres">
      <dgm:prSet presAssocID="{A2322D3A-7AC2-4C5C-9D7E-EAB2313D47D4}" presName="vert1" presStyleCnt="0"/>
      <dgm:spPr/>
    </dgm:pt>
    <dgm:pt modelId="{C5E85A61-2F53-ED40-B82C-D1234507F0B9}" type="pres">
      <dgm:prSet presAssocID="{8FE81FEC-2664-411F-AEB3-065F29F52751}" presName="vertSpace2a" presStyleCnt="0"/>
      <dgm:spPr/>
    </dgm:pt>
    <dgm:pt modelId="{A74182B4-4E0B-8C41-8815-820CE83D2B24}" type="pres">
      <dgm:prSet presAssocID="{8FE81FEC-2664-411F-AEB3-065F29F52751}" presName="horz2" presStyleCnt="0"/>
      <dgm:spPr/>
    </dgm:pt>
    <dgm:pt modelId="{F42ED7E8-626D-8844-B304-8CB707F5C617}" type="pres">
      <dgm:prSet presAssocID="{8FE81FEC-2664-411F-AEB3-065F29F52751}" presName="horzSpace2" presStyleCnt="0"/>
      <dgm:spPr/>
    </dgm:pt>
    <dgm:pt modelId="{FDF61795-EF4F-DD4D-9159-4AAF6F881146}" type="pres">
      <dgm:prSet presAssocID="{8FE81FEC-2664-411F-AEB3-065F29F52751}" presName="tx2" presStyleLbl="revTx" presStyleIdx="9" presStyleCnt="10" custScaleX="104069" custLinFactNeighborX="-1291"/>
      <dgm:spPr/>
    </dgm:pt>
    <dgm:pt modelId="{8A4368D5-9931-DE4B-BB7D-B49BEF583F76}" type="pres">
      <dgm:prSet presAssocID="{8FE81FEC-2664-411F-AEB3-065F29F52751}" presName="vert2" presStyleCnt="0"/>
      <dgm:spPr/>
    </dgm:pt>
    <dgm:pt modelId="{C75E1AE3-DD31-AD48-9D72-710374FAA08B}" type="pres">
      <dgm:prSet presAssocID="{8FE81FEC-2664-411F-AEB3-065F29F52751}" presName="thinLine2b" presStyleLbl="callout" presStyleIdx="4" presStyleCnt="5"/>
      <dgm:spPr>
        <a:ln>
          <a:solidFill>
            <a:schemeClr val="accent2">
              <a:tint val="50000"/>
              <a:hueOff val="0"/>
              <a:satOff val="0"/>
              <a:lumOff val="0"/>
              <a:alpha val="0"/>
            </a:schemeClr>
          </a:solidFill>
        </a:ln>
      </dgm:spPr>
    </dgm:pt>
    <dgm:pt modelId="{3B2061BB-F946-524B-A959-DFB71D9FE3F7}"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6DE9009-327C-7543-8775-3ACB7D495B43}" type="presOf" srcId="{E9682B4F-0217-4B50-923E-C104AA24290F}" destId="{3E5AB2BF-A462-A841-B59B-E575612010D9}"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BCED732E-1760-9944-B00F-317E89FFC48D}" type="presOf" srcId="{30A490C8-22B4-4D68-875C-0F0DE2FF864D}" destId="{4586F0D8-A120-274B-BE51-856FCB4AC43F}" srcOrd="0" destOrd="0" presId="urn:microsoft.com/office/officeart/2008/layout/LinedList"/>
    <dgm:cxn modelId="{711E093C-AD42-45A4-8D40-A2D39702062E}" srcId="{A2322D3A-7AC2-4C5C-9D7E-EAB2313D47D4}" destId="{8FE81FEC-2664-411F-AEB3-065F29F52751}" srcOrd="0" destOrd="0" parTransId="{BCBC007E-0269-421B-9C41-DE26D5C3A822}" sibTransId="{80230EB7-7230-4881-A631-309C07417378}"/>
    <dgm:cxn modelId="{7632773D-8054-0145-9910-2656ABCE5CDA}" type="presOf" srcId="{0DD8915E-DC14-41D6-9BB5-F49E1C265163}" destId="{F776D97D-7E8A-BE47-8534-04C00FFCCC4D}"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C573C975-9BCD-3D47-86C8-14A8B61FE168}" type="presOf" srcId="{FEB4A941-E9FA-4A86-A673-85FF34B35F20}" destId="{4249D1DC-A83D-314A-B537-01066820A2A2}"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772B227B-9842-7E4B-A946-48F9C08394D4}" type="presOf" srcId="{A2322D3A-7AC2-4C5C-9D7E-EAB2313D47D4}" destId="{7543777C-4617-0343-8040-A73DD2FC544E}" srcOrd="0" destOrd="0" presId="urn:microsoft.com/office/officeart/2008/layout/LinedList"/>
    <dgm:cxn modelId="{52858697-E36E-3C41-91FB-24B844EEE1F4}" type="presOf" srcId="{0EC0C300-11E4-45CF-8418-973585107209}" destId="{C5AD48B0-9931-9B4D-A60B-A844B7F448FC}" srcOrd="0" destOrd="0" presId="urn:microsoft.com/office/officeart/2008/layout/LinedList"/>
    <dgm:cxn modelId="{D2CA01BF-F7E8-4A4F-9160-6406DCF31990}" type="presOf" srcId="{50418D2B-9486-42DE-AFDD-1D31420040FF}" destId="{40AD39FF-552E-3645-816F-DA192029EE94}"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99B75BD8-5AF8-7C4E-AEFD-430CD2C4CA57}" type="presOf" srcId="{73D947E0-108F-4D20-A71E-3CF329F97212}" destId="{27290E1D-A993-FE47-AD32-264686D4D5C9}" srcOrd="0" destOrd="0" presId="urn:microsoft.com/office/officeart/2008/layout/LinedList"/>
    <dgm:cxn modelId="{4AE21DE4-3E74-934C-A2DD-7AA9CF220864}" type="presOf" srcId="{B1AFA1AF-0FF8-45B3-A6D0-0E255A2F637D}" destId="{47BBF4D0-3042-9C45-AD8E-AC9529290611}" srcOrd="0" destOrd="0" presId="urn:microsoft.com/office/officeart/2008/layout/LinedList"/>
    <dgm:cxn modelId="{C4C745E7-4D99-7344-9422-E0A0ECE59A54}" type="presOf" srcId="{8FE81FEC-2664-411F-AEB3-065F29F52751}" destId="{FDF61795-EF4F-DD4D-9159-4AAF6F881146}" srcOrd="0" destOrd="0" presId="urn:microsoft.com/office/officeart/2008/layout/LinedList"/>
    <dgm:cxn modelId="{9759C9F1-6967-624A-9FF9-1DD2452BA3AA}" type="presOf" srcId="{4F85505A-81B6-4FDA-A144-900B71DAD946}" destId="{C76500F5-9E3D-F842-99EC-C1DB4300D8B6}" srcOrd="0" destOrd="0" presId="urn:microsoft.com/office/officeart/2008/layout/LinedList"/>
    <dgm:cxn modelId="{1AFBC1C2-4125-A746-815F-A6C0479AAB5E}" type="presParOf" srcId="{F776D97D-7E8A-BE47-8534-04C00FFCCC4D}" destId="{3C4E0FA1-D067-AD44-8E28-106F1EE1F117}" srcOrd="0" destOrd="0" presId="urn:microsoft.com/office/officeart/2008/layout/LinedList"/>
    <dgm:cxn modelId="{DEE48448-65C4-7D43-9C6C-1C322194C845}" type="presParOf" srcId="{F776D97D-7E8A-BE47-8534-04C00FFCCC4D}" destId="{4618D61B-DCED-8E48-9FBD-90A3161B1E67}" srcOrd="1" destOrd="0" presId="urn:microsoft.com/office/officeart/2008/layout/LinedList"/>
    <dgm:cxn modelId="{1C948CC6-566C-D945-A9AA-DD3067DB7EA5}" type="presParOf" srcId="{4618D61B-DCED-8E48-9FBD-90A3161B1E67}" destId="{27290E1D-A993-FE47-AD32-264686D4D5C9}" srcOrd="0" destOrd="0" presId="urn:microsoft.com/office/officeart/2008/layout/LinedList"/>
    <dgm:cxn modelId="{40323340-BD78-3242-90F0-8760C70B54C8}" type="presParOf" srcId="{4618D61B-DCED-8E48-9FBD-90A3161B1E67}" destId="{22DDA73C-6B43-B040-875B-5AEDC5BAD42D}" srcOrd="1" destOrd="0" presId="urn:microsoft.com/office/officeart/2008/layout/LinedList"/>
    <dgm:cxn modelId="{2F01CA35-2E6B-8B4C-918E-CB7F12B2EB17}" type="presParOf" srcId="{22DDA73C-6B43-B040-875B-5AEDC5BAD42D}" destId="{0A8259C7-5577-FE4A-960D-35F40680E496}" srcOrd="0" destOrd="0" presId="urn:microsoft.com/office/officeart/2008/layout/LinedList"/>
    <dgm:cxn modelId="{85E2D432-435C-1E4C-B9EB-3486629C64F1}" type="presParOf" srcId="{22DDA73C-6B43-B040-875B-5AEDC5BAD42D}" destId="{D9A20406-96A6-E94F-A649-D259FC3E9FB5}" srcOrd="1" destOrd="0" presId="urn:microsoft.com/office/officeart/2008/layout/LinedList"/>
    <dgm:cxn modelId="{73B953AA-1A2A-F948-B838-69A40AF93991}" type="presParOf" srcId="{D9A20406-96A6-E94F-A649-D259FC3E9FB5}" destId="{355BB4CC-5E93-4246-B4DF-6F912038E788}" srcOrd="0" destOrd="0" presId="urn:microsoft.com/office/officeart/2008/layout/LinedList"/>
    <dgm:cxn modelId="{0BFB45BA-2414-1B4C-9D20-295C1A568B14}" type="presParOf" srcId="{D9A20406-96A6-E94F-A649-D259FC3E9FB5}" destId="{4586F0D8-A120-274B-BE51-856FCB4AC43F}" srcOrd="1" destOrd="0" presId="urn:microsoft.com/office/officeart/2008/layout/LinedList"/>
    <dgm:cxn modelId="{D93E62D6-26CC-3041-BEC4-1078B7F5EE28}" type="presParOf" srcId="{D9A20406-96A6-E94F-A649-D259FC3E9FB5}" destId="{2E15F8C9-5842-A144-9D5F-AAF49EBC828C}" srcOrd="2" destOrd="0" presId="urn:microsoft.com/office/officeart/2008/layout/LinedList"/>
    <dgm:cxn modelId="{5D7453AA-C784-ED40-8752-06BF4D8D8228}" type="presParOf" srcId="{22DDA73C-6B43-B040-875B-5AEDC5BAD42D}" destId="{D32907E9-4487-C641-A90B-8734AF86410A}" srcOrd="2" destOrd="0" presId="urn:microsoft.com/office/officeart/2008/layout/LinedList"/>
    <dgm:cxn modelId="{58782C78-CC2C-D84A-B7A0-1A1D448F7740}" type="presParOf" srcId="{22DDA73C-6B43-B040-875B-5AEDC5BAD42D}" destId="{ED8A1C51-E98E-2843-9399-F7BEAA0953E2}" srcOrd="3" destOrd="0" presId="urn:microsoft.com/office/officeart/2008/layout/LinedList"/>
    <dgm:cxn modelId="{963F728C-6DCE-5340-ADAF-6D26364518C4}" type="presParOf" srcId="{F776D97D-7E8A-BE47-8534-04C00FFCCC4D}" destId="{178B931F-8CEF-0149-B4DF-A88FA13E58C2}" srcOrd="2" destOrd="0" presId="urn:microsoft.com/office/officeart/2008/layout/LinedList"/>
    <dgm:cxn modelId="{4B5413E7-E374-124C-ADE9-E376B016B1AA}" type="presParOf" srcId="{F776D97D-7E8A-BE47-8534-04C00FFCCC4D}" destId="{265D5022-9B9B-BA42-88D0-37765DFBADEE}" srcOrd="3" destOrd="0" presId="urn:microsoft.com/office/officeart/2008/layout/LinedList"/>
    <dgm:cxn modelId="{85099CAB-265F-AB4A-A5E6-392E1C4AE93C}" type="presParOf" srcId="{265D5022-9B9B-BA42-88D0-37765DFBADEE}" destId="{47BBF4D0-3042-9C45-AD8E-AC9529290611}" srcOrd="0" destOrd="0" presId="urn:microsoft.com/office/officeart/2008/layout/LinedList"/>
    <dgm:cxn modelId="{6D5B2806-C37E-0A42-9682-4E7B12402D01}" type="presParOf" srcId="{265D5022-9B9B-BA42-88D0-37765DFBADEE}" destId="{8117825D-08FF-8042-8745-FC633703D5F7}" srcOrd="1" destOrd="0" presId="urn:microsoft.com/office/officeart/2008/layout/LinedList"/>
    <dgm:cxn modelId="{9626628D-7312-3D4A-81E8-4C60BB924D51}" type="presParOf" srcId="{8117825D-08FF-8042-8745-FC633703D5F7}" destId="{68351258-5A8B-754C-B6A1-9825B142B219}" srcOrd="0" destOrd="0" presId="urn:microsoft.com/office/officeart/2008/layout/LinedList"/>
    <dgm:cxn modelId="{F653DD3A-2935-454B-A4E7-D2CD5FB2C54E}" type="presParOf" srcId="{8117825D-08FF-8042-8745-FC633703D5F7}" destId="{5FE2E143-7FA8-A043-B610-C273DA4DDD8B}" srcOrd="1" destOrd="0" presId="urn:microsoft.com/office/officeart/2008/layout/LinedList"/>
    <dgm:cxn modelId="{6EB2913B-BDE1-6D45-83E2-F4243409489A}" type="presParOf" srcId="{5FE2E143-7FA8-A043-B610-C273DA4DDD8B}" destId="{DD4CD826-FC02-E348-A6C9-0DC2E2D9C29B}" srcOrd="0" destOrd="0" presId="urn:microsoft.com/office/officeart/2008/layout/LinedList"/>
    <dgm:cxn modelId="{2744F6A2-A406-3A4D-A021-EBE446961DC9}" type="presParOf" srcId="{5FE2E143-7FA8-A043-B610-C273DA4DDD8B}" destId="{40AD39FF-552E-3645-816F-DA192029EE94}" srcOrd="1" destOrd="0" presId="urn:microsoft.com/office/officeart/2008/layout/LinedList"/>
    <dgm:cxn modelId="{B2EFF51F-B7A0-5247-855A-5DF225E76E44}" type="presParOf" srcId="{5FE2E143-7FA8-A043-B610-C273DA4DDD8B}" destId="{A23BCA2D-2ABE-AD4A-B328-864E09D9D53A}" srcOrd="2" destOrd="0" presId="urn:microsoft.com/office/officeart/2008/layout/LinedList"/>
    <dgm:cxn modelId="{054EE277-AF92-A14F-B8DF-8CD00E2F546F}" type="presParOf" srcId="{8117825D-08FF-8042-8745-FC633703D5F7}" destId="{3C32CEDB-4D51-DE42-A3D8-8AC9E88624F2}" srcOrd="2" destOrd="0" presId="urn:microsoft.com/office/officeart/2008/layout/LinedList"/>
    <dgm:cxn modelId="{45056D0C-8B13-EA4F-9C1C-34CD6E5CC0A8}" type="presParOf" srcId="{8117825D-08FF-8042-8745-FC633703D5F7}" destId="{EAF5A931-D6EC-9745-891E-D2432D3F82C1}" srcOrd="3" destOrd="0" presId="urn:microsoft.com/office/officeart/2008/layout/LinedList"/>
    <dgm:cxn modelId="{F181DF5D-631B-E04B-AE77-22B190EF9699}" type="presParOf" srcId="{F776D97D-7E8A-BE47-8534-04C00FFCCC4D}" destId="{913B5E25-C84D-514D-AB84-FB479AF2BAA5}" srcOrd="4" destOrd="0" presId="urn:microsoft.com/office/officeart/2008/layout/LinedList"/>
    <dgm:cxn modelId="{730F3869-EADB-AA4E-9877-72AC11B368CE}" type="presParOf" srcId="{F776D97D-7E8A-BE47-8534-04C00FFCCC4D}" destId="{6DCC70ED-4D75-B243-B2A7-47ECDF797974}" srcOrd="5" destOrd="0" presId="urn:microsoft.com/office/officeart/2008/layout/LinedList"/>
    <dgm:cxn modelId="{F1A74471-8FDE-B547-8DB9-C3BEBDE9484C}" type="presParOf" srcId="{6DCC70ED-4D75-B243-B2A7-47ECDF797974}" destId="{3E5AB2BF-A462-A841-B59B-E575612010D9}" srcOrd="0" destOrd="0" presId="urn:microsoft.com/office/officeart/2008/layout/LinedList"/>
    <dgm:cxn modelId="{D8EE97EF-C58E-CA4D-935F-3696E76DCAD4}" type="presParOf" srcId="{6DCC70ED-4D75-B243-B2A7-47ECDF797974}" destId="{A8F50829-4BAB-7C4A-AA30-84E2D099EB01}" srcOrd="1" destOrd="0" presId="urn:microsoft.com/office/officeart/2008/layout/LinedList"/>
    <dgm:cxn modelId="{55305C6D-EBD9-6147-924D-7A520F9C2F7B}" type="presParOf" srcId="{A8F50829-4BAB-7C4A-AA30-84E2D099EB01}" destId="{B00668AF-A753-A947-B0E8-8227A583AE63}" srcOrd="0" destOrd="0" presId="urn:microsoft.com/office/officeart/2008/layout/LinedList"/>
    <dgm:cxn modelId="{BC083303-4717-3047-BDAF-AB372A513541}" type="presParOf" srcId="{A8F50829-4BAB-7C4A-AA30-84E2D099EB01}" destId="{7513036D-86F8-6D46-87EA-832DD97DEE31}" srcOrd="1" destOrd="0" presId="urn:microsoft.com/office/officeart/2008/layout/LinedList"/>
    <dgm:cxn modelId="{1E734147-96C9-B844-A363-F3A3E5B41FA0}" type="presParOf" srcId="{7513036D-86F8-6D46-87EA-832DD97DEE31}" destId="{CC7DA8AC-3BF7-C34B-81F7-1982D6060B6D}" srcOrd="0" destOrd="0" presId="urn:microsoft.com/office/officeart/2008/layout/LinedList"/>
    <dgm:cxn modelId="{DB84297B-E3C6-194F-91AB-44DA723AE4C7}" type="presParOf" srcId="{7513036D-86F8-6D46-87EA-832DD97DEE31}" destId="{C5AD48B0-9931-9B4D-A60B-A844B7F448FC}" srcOrd="1" destOrd="0" presId="urn:microsoft.com/office/officeart/2008/layout/LinedList"/>
    <dgm:cxn modelId="{AC329C1A-F5AE-5D48-9B83-435F7E1C408C}" type="presParOf" srcId="{7513036D-86F8-6D46-87EA-832DD97DEE31}" destId="{739BA94D-B766-5549-A0A2-0A928B4B7133}" srcOrd="2" destOrd="0" presId="urn:microsoft.com/office/officeart/2008/layout/LinedList"/>
    <dgm:cxn modelId="{C5164D36-7D9B-844B-AFB2-C871EE520B4C}" type="presParOf" srcId="{A8F50829-4BAB-7C4A-AA30-84E2D099EB01}" destId="{1486AE56-865C-6E48-9D6E-6B6DFA851578}" srcOrd="2" destOrd="0" presId="urn:microsoft.com/office/officeart/2008/layout/LinedList"/>
    <dgm:cxn modelId="{3D6C1D07-B700-D74A-9FEF-2D02E52C7767}" type="presParOf" srcId="{A8F50829-4BAB-7C4A-AA30-84E2D099EB01}" destId="{B12D3693-6970-B94A-AB2E-8B150F518B73}" srcOrd="3" destOrd="0" presId="urn:microsoft.com/office/officeart/2008/layout/LinedList"/>
    <dgm:cxn modelId="{F200239E-02AD-F244-964C-597398F50846}" type="presParOf" srcId="{F776D97D-7E8A-BE47-8534-04C00FFCCC4D}" destId="{88532B37-2569-E445-B003-569B3ACBA8CA}" srcOrd="6" destOrd="0" presId="urn:microsoft.com/office/officeart/2008/layout/LinedList"/>
    <dgm:cxn modelId="{0FE2B243-C37E-B148-ADAD-B485F82713A6}" type="presParOf" srcId="{F776D97D-7E8A-BE47-8534-04C00FFCCC4D}" destId="{27C10060-401A-7945-9D2A-17F166E50813}" srcOrd="7" destOrd="0" presId="urn:microsoft.com/office/officeart/2008/layout/LinedList"/>
    <dgm:cxn modelId="{901EE5F2-0C91-0549-8BB5-B68C7AFBF1C6}" type="presParOf" srcId="{27C10060-401A-7945-9D2A-17F166E50813}" destId="{C76500F5-9E3D-F842-99EC-C1DB4300D8B6}" srcOrd="0" destOrd="0" presId="urn:microsoft.com/office/officeart/2008/layout/LinedList"/>
    <dgm:cxn modelId="{55FFBF0E-D38C-F848-BEEF-76F14AD0E52B}" type="presParOf" srcId="{27C10060-401A-7945-9D2A-17F166E50813}" destId="{18B63E3F-6E39-1A43-89A5-CF1EF0E2CD9D}" srcOrd="1" destOrd="0" presId="urn:microsoft.com/office/officeart/2008/layout/LinedList"/>
    <dgm:cxn modelId="{D1DAE132-899B-7A41-9B16-38DA3558D999}" type="presParOf" srcId="{18B63E3F-6E39-1A43-89A5-CF1EF0E2CD9D}" destId="{7614AAED-BC05-C04C-AA76-2598331FEA14}" srcOrd="0" destOrd="0" presId="urn:microsoft.com/office/officeart/2008/layout/LinedList"/>
    <dgm:cxn modelId="{B38F40B3-CD88-5C41-ADF6-9F20DA6886C7}" type="presParOf" srcId="{18B63E3F-6E39-1A43-89A5-CF1EF0E2CD9D}" destId="{5D3E0464-418A-564F-B2E6-DCDA7E5525CA}" srcOrd="1" destOrd="0" presId="urn:microsoft.com/office/officeart/2008/layout/LinedList"/>
    <dgm:cxn modelId="{84628A23-95A5-064C-866C-7BFD66FC4172}" type="presParOf" srcId="{5D3E0464-418A-564F-B2E6-DCDA7E5525CA}" destId="{53A5F1A9-72FB-CC4A-98FD-3028E50DEEE3}" srcOrd="0" destOrd="0" presId="urn:microsoft.com/office/officeart/2008/layout/LinedList"/>
    <dgm:cxn modelId="{8B6772C7-F7F1-8142-B4F4-FA8B72240E1F}" type="presParOf" srcId="{5D3E0464-418A-564F-B2E6-DCDA7E5525CA}" destId="{4249D1DC-A83D-314A-B537-01066820A2A2}" srcOrd="1" destOrd="0" presId="urn:microsoft.com/office/officeart/2008/layout/LinedList"/>
    <dgm:cxn modelId="{02D96DEC-77B9-9242-AA46-7ED4EE23BB84}" type="presParOf" srcId="{5D3E0464-418A-564F-B2E6-DCDA7E5525CA}" destId="{24573E07-646E-EE40-91F5-5D1B85DFB7A5}" srcOrd="2" destOrd="0" presId="urn:microsoft.com/office/officeart/2008/layout/LinedList"/>
    <dgm:cxn modelId="{08AFC2EC-BC3C-D444-991D-9088985A82D7}" type="presParOf" srcId="{18B63E3F-6E39-1A43-89A5-CF1EF0E2CD9D}" destId="{0D57756D-529C-2140-A977-BD0E25A5CF9F}" srcOrd="2" destOrd="0" presId="urn:microsoft.com/office/officeart/2008/layout/LinedList"/>
    <dgm:cxn modelId="{693A3E82-CADE-6A44-B958-AA563416F281}" type="presParOf" srcId="{18B63E3F-6E39-1A43-89A5-CF1EF0E2CD9D}" destId="{F09EA6CB-33D3-8D42-AA93-5A54221B358E}" srcOrd="3" destOrd="0" presId="urn:microsoft.com/office/officeart/2008/layout/LinedList"/>
    <dgm:cxn modelId="{12D23EA2-0ED9-D34E-B5ED-F5D3205CAB99}" type="presParOf" srcId="{F776D97D-7E8A-BE47-8534-04C00FFCCC4D}" destId="{F5770AFA-66ED-0C4C-805A-0A58C20E9262}" srcOrd="8" destOrd="0" presId="urn:microsoft.com/office/officeart/2008/layout/LinedList"/>
    <dgm:cxn modelId="{D6655B2D-64A9-7743-802F-4F8E778B3C33}" type="presParOf" srcId="{F776D97D-7E8A-BE47-8534-04C00FFCCC4D}" destId="{F891B2B1-AF2F-6B4A-BB1C-410B26CB87A9}" srcOrd="9" destOrd="0" presId="urn:microsoft.com/office/officeart/2008/layout/LinedList"/>
    <dgm:cxn modelId="{318C1DAB-A068-964F-A17E-140AD336B1BF}" type="presParOf" srcId="{F891B2B1-AF2F-6B4A-BB1C-410B26CB87A9}" destId="{7543777C-4617-0343-8040-A73DD2FC544E}" srcOrd="0" destOrd="0" presId="urn:microsoft.com/office/officeart/2008/layout/LinedList"/>
    <dgm:cxn modelId="{B8AF4568-9B82-DA44-AD5C-EA377FA2D9B3}" type="presParOf" srcId="{F891B2B1-AF2F-6B4A-BB1C-410B26CB87A9}" destId="{1F14637B-F64E-2B44-B962-58D4B9D01816}" srcOrd="1" destOrd="0" presId="urn:microsoft.com/office/officeart/2008/layout/LinedList"/>
    <dgm:cxn modelId="{4658BBE0-0059-7746-8015-ACCF9C12F94D}" type="presParOf" srcId="{1F14637B-F64E-2B44-B962-58D4B9D01816}" destId="{C5E85A61-2F53-ED40-B82C-D1234507F0B9}" srcOrd="0" destOrd="0" presId="urn:microsoft.com/office/officeart/2008/layout/LinedList"/>
    <dgm:cxn modelId="{EEFBE36F-E91C-3F40-963E-7DFDA2159A59}" type="presParOf" srcId="{1F14637B-F64E-2B44-B962-58D4B9D01816}" destId="{A74182B4-4E0B-8C41-8815-820CE83D2B24}" srcOrd="1" destOrd="0" presId="urn:microsoft.com/office/officeart/2008/layout/LinedList"/>
    <dgm:cxn modelId="{F7097533-54BF-4B46-AD4D-92D21EEBFDFE}" type="presParOf" srcId="{A74182B4-4E0B-8C41-8815-820CE83D2B24}" destId="{F42ED7E8-626D-8844-B304-8CB707F5C617}" srcOrd="0" destOrd="0" presId="urn:microsoft.com/office/officeart/2008/layout/LinedList"/>
    <dgm:cxn modelId="{154656EA-373C-3444-B79D-76EDB13C71D0}" type="presParOf" srcId="{A74182B4-4E0B-8C41-8815-820CE83D2B24}" destId="{FDF61795-EF4F-DD4D-9159-4AAF6F881146}" srcOrd="1" destOrd="0" presId="urn:microsoft.com/office/officeart/2008/layout/LinedList"/>
    <dgm:cxn modelId="{8D205AE8-2368-B64F-A428-DA96C0D8A08F}" type="presParOf" srcId="{A74182B4-4E0B-8C41-8815-820CE83D2B24}" destId="{8A4368D5-9931-DE4B-BB7D-B49BEF583F76}" srcOrd="2" destOrd="0" presId="urn:microsoft.com/office/officeart/2008/layout/LinedList"/>
    <dgm:cxn modelId="{A7BBB921-7E0D-5D41-9EFD-6FA175CB64CE}" type="presParOf" srcId="{1F14637B-F64E-2B44-B962-58D4B9D01816}" destId="{C75E1AE3-DD31-AD48-9D72-710374FAA08B}" srcOrd="2" destOrd="0" presId="urn:microsoft.com/office/officeart/2008/layout/LinedList"/>
    <dgm:cxn modelId="{6429F904-383C-C243-9E84-BE55B6F1F30B}" type="presParOf" srcId="{1F14637B-F64E-2B44-B962-58D4B9D01816}" destId="{3B2061BB-F946-524B-A959-DFB71D9FE3F7}"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E0FA1-D067-AD44-8E28-106F1EE1F117}">
      <dsp:nvSpPr>
        <dsp:cNvPr id="0" name=""/>
        <dsp:cNvSpPr/>
      </dsp:nvSpPr>
      <dsp:spPr>
        <a:xfrm>
          <a:off x="0" y="531"/>
          <a:ext cx="8861425" cy="0"/>
        </a:xfrm>
        <a:prstGeom prst="line">
          <a:avLst/>
        </a:prstGeom>
        <a:solidFill>
          <a:schemeClr val="accent2">
            <a:hueOff val="0"/>
            <a:satOff val="0"/>
            <a:lumOff val="0"/>
            <a:alphaOff val="0"/>
          </a:schemeClr>
        </a:solidFill>
        <a:ln w="12700" cap="flat" cmpd="sng" algn="ctr">
          <a:solidFill>
            <a:schemeClr val="accent2">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7290E1D-A993-FE47-AD32-264686D4D5C9}">
      <dsp:nvSpPr>
        <dsp:cNvPr id="0" name=""/>
        <dsp:cNvSpPr/>
      </dsp:nvSpPr>
      <dsp:spPr>
        <a:xfrm>
          <a:off x="0" y="531"/>
          <a:ext cx="1767092"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i="0" kern="1200" dirty="0">
              <a:latin typeface="+mj-lt"/>
              <a:cs typeface="Arial Black" panose="020B0604020202020204" pitchFamily="34" charset="0"/>
            </a:rPr>
            <a:t>Planning</a:t>
          </a:r>
        </a:p>
      </dsp:txBody>
      <dsp:txXfrm>
        <a:off x="0" y="531"/>
        <a:ext cx="1767092" cy="870055"/>
      </dsp:txXfrm>
    </dsp:sp>
    <dsp:sp modelId="{4586F0D8-A120-274B-BE51-856FCB4AC43F}">
      <dsp:nvSpPr>
        <dsp:cNvPr id="0" name=""/>
        <dsp:cNvSpPr/>
      </dsp:nvSpPr>
      <dsp:spPr>
        <a:xfrm>
          <a:off x="1879857" y="40040"/>
          <a:ext cx="6958866"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Synergize </a:t>
          </a:r>
          <a:r>
            <a:rPr lang="en-US" sz="1400" b="1" i="0" kern="1200" dirty="0">
              <a:latin typeface="Arial" panose="020B0604020202020204" pitchFamily="34" charset="0"/>
              <a:cs typeface="Arial" panose="020B0604020202020204" pitchFamily="34" charset="0"/>
            </a:rPr>
            <a:t>scalable e-commerce</a:t>
          </a:r>
        </a:p>
      </dsp:txBody>
      <dsp:txXfrm>
        <a:off x="1879857" y="40040"/>
        <a:ext cx="6958866" cy="790186"/>
      </dsp:txXfrm>
    </dsp:sp>
    <dsp:sp modelId="{D32907E9-4487-C641-A90B-8734AF86410A}">
      <dsp:nvSpPr>
        <dsp:cNvPr id="0" name=""/>
        <dsp:cNvSpPr/>
      </dsp:nvSpPr>
      <dsp:spPr>
        <a:xfrm>
          <a:off x="1758469" y="740580"/>
          <a:ext cx="70683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178B931F-8CEF-0149-B4DF-A88FA13E58C2}">
      <dsp:nvSpPr>
        <dsp:cNvPr id="0" name=""/>
        <dsp:cNvSpPr/>
      </dsp:nvSpPr>
      <dsp:spPr>
        <a:xfrm>
          <a:off x="0" y="870586"/>
          <a:ext cx="8861425" cy="0"/>
        </a:xfrm>
        <a:prstGeom prst="line">
          <a:avLst/>
        </a:prstGeom>
        <a:solidFill>
          <a:schemeClr val="accent3">
            <a:hueOff val="0"/>
            <a:satOff val="0"/>
            <a:lumOff val="0"/>
            <a:alphaOff val="0"/>
          </a:schemeClr>
        </a:solidFill>
        <a:ln w="25400" cap="flat" cmpd="sng" algn="ctr">
          <a:solidFill>
            <a:schemeClr val="accent3"/>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7BBF4D0-3042-9C45-AD8E-AC9529290611}">
      <dsp:nvSpPr>
        <dsp:cNvPr id="0" name=""/>
        <dsp:cNvSpPr/>
      </dsp:nvSpPr>
      <dsp:spPr>
        <a:xfrm>
          <a:off x="0" y="870586"/>
          <a:ext cx="1760169"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Marketing</a:t>
          </a:r>
        </a:p>
      </dsp:txBody>
      <dsp:txXfrm>
        <a:off x="0" y="870586"/>
        <a:ext cx="1760169" cy="870055"/>
      </dsp:txXfrm>
    </dsp:sp>
    <dsp:sp modelId="{40AD39FF-552E-3645-816F-DA192029EE94}">
      <dsp:nvSpPr>
        <dsp:cNvPr id="0" name=""/>
        <dsp:cNvSpPr/>
      </dsp:nvSpPr>
      <dsp:spPr>
        <a:xfrm>
          <a:off x="1881957" y="910095"/>
          <a:ext cx="696635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Disseminate </a:t>
          </a:r>
          <a:r>
            <a:rPr lang="en-US" sz="1400" b="1" i="0" kern="1200" dirty="0">
              <a:latin typeface="Arial" panose="020B0604020202020204" pitchFamily="34" charset="0"/>
              <a:cs typeface="Arial" panose="020B0604020202020204" pitchFamily="34" charset="0"/>
            </a:rPr>
            <a:t>standardized metrics</a:t>
          </a:r>
        </a:p>
      </dsp:txBody>
      <dsp:txXfrm>
        <a:off x="1881957" y="910095"/>
        <a:ext cx="6966353" cy="790186"/>
      </dsp:txXfrm>
    </dsp:sp>
    <dsp:sp modelId="{3C32CEDB-4D51-DE42-A3D8-8AC9E88624F2}">
      <dsp:nvSpPr>
        <dsp:cNvPr id="0" name=""/>
        <dsp:cNvSpPr/>
      </dsp:nvSpPr>
      <dsp:spPr>
        <a:xfrm>
          <a:off x="1760169" y="1700282"/>
          <a:ext cx="7040679"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913B5E25-C84D-514D-AB84-FB479AF2BAA5}">
      <dsp:nvSpPr>
        <dsp:cNvPr id="0" name=""/>
        <dsp:cNvSpPr/>
      </dsp:nvSpPr>
      <dsp:spPr>
        <a:xfrm>
          <a:off x="0" y="1740641"/>
          <a:ext cx="8861425" cy="0"/>
        </a:xfrm>
        <a:prstGeom prst="line">
          <a:avLst/>
        </a:prstGeom>
        <a:solidFill>
          <a:schemeClr val="accent4">
            <a:hueOff val="0"/>
            <a:satOff val="0"/>
            <a:lumOff val="0"/>
            <a:alphaOff val="0"/>
          </a:schemeClr>
        </a:solidFill>
        <a:ln w="25400" cap="flat" cmpd="sng" algn="ctr">
          <a:solidFill>
            <a:schemeClr val="accent2"/>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5AB2BF-A462-A841-B59B-E575612010D9}">
      <dsp:nvSpPr>
        <dsp:cNvPr id="0" name=""/>
        <dsp:cNvSpPr/>
      </dsp:nvSpPr>
      <dsp:spPr>
        <a:xfrm>
          <a:off x="0" y="1740641"/>
          <a:ext cx="1770554"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Design</a:t>
          </a:r>
        </a:p>
      </dsp:txBody>
      <dsp:txXfrm>
        <a:off x="0" y="1740641"/>
        <a:ext cx="1770554" cy="870055"/>
      </dsp:txXfrm>
    </dsp:sp>
    <dsp:sp modelId="{C5AD48B0-9931-9B4D-A60B-A844B7F448FC}">
      <dsp:nvSpPr>
        <dsp:cNvPr id="0" name=""/>
        <dsp:cNvSpPr/>
      </dsp:nvSpPr>
      <dsp:spPr>
        <a:xfrm>
          <a:off x="1883887" y="1780150"/>
          <a:ext cx="6957903"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Coordinate </a:t>
          </a:r>
          <a:r>
            <a:rPr lang="en-US" sz="1400" b="1" i="0" kern="1200" dirty="0">
              <a:latin typeface="Arial" panose="020B0604020202020204" pitchFamily="34" charset="0"/>
              <a:cs typeface="Arial" panose="020B0604020202020204" pitchFamily="34" charset="0"/>
            </a:rPr>
            <a:t>e-business applications</a:t>
          </a:r>
        </a:p>
      </dsp:txBody>
      <dsp:txXfrm>
        <a:off x="1883887" y="1780150"/>
        <a:ext cx="6957903" cy="790186"/>
      </dsp:txXfrm>
    </dsp:sp>
    <dsp:sp modelId="{1486AE56-865C-6E48-9D6E-6B6DFA851578}">
      <dsp:nvSpPr>
        <dsp:cNvPr id="0" name=""/>
        <dsp:cNvSpPr/>
      </dsp:nvSpPr>
      <dsp:spPr>
        <a:xfrm>
          <a:off x="1770554" y="2570337"/>
          <a:ext cx="7082217"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88532B37-2569-E445-B003-569B3ACBA8CA}">
      <dsp:nvSpPr>
        <dsp:cNvPr id="0" name=""/>
        <dsp:cNvSpPr/>
      </dsp:nvSpPr>
      <dsp:spPr>
        <a:xfrm>
          <a:off x="0" y="2610696"/>
          <a:ext cx="8861425" cy="0"/>
        </a:xfrm>
        <a:prstGeom prst="line">
          <a:avLst/>
        </a:prstGeom>
        <a:solidFill>
          <a:schemeClr val="accent5">
            <a:hueOff val="0"/>
            <a:satOff val="0"/>
            <a:lumOff val="0"/>
            <a:alphaOff val="0"/>
          </a:schemeClr>
        </a:solidFill>
        <a:ln w="25400" cap="flat" cmpd="sng" algn="ctr">
          <a:solidFill>
            <a:schemeClr val="accent4"/>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76500F5-9E3D-F842-99EC-C1DB4300D8B6}">
      <dsp:nvSpPr>
        <dsp:cNvPr id="0" name=""/>
        <dsp:cNvSpPr/>
      </dsp:nvSpPr>
      <dsp:spPr>
        <a:xfrm>
          <a:off x="0" y="2610696"/>
          <a:ext cx="1756708"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Strategy</a:t>
          </a:r>
        </a:p>
      </dsp:txBody>
      <dsp:txXfrm>
        <a:off x="0" y="2610696"/>
        <a:ext cx="1756708" cy="870055"/>
      </dsp:txXfrm>
    </dsp:sp>
    <dsp:sp modelId="{4249D1DC-A83D-314A-B537-01066820A2A2}">
      <dsp:nvSpPr>
        <dsp:cNvPr id="0" name=""/>
        <dsp:cNvSpPr/>
      </dsp:nvSpPr>
      <dsp:spPr>
        <a:xfrm>
          <a:off x="1882324" y="2633572"/>
          <a:ext cx="6965961"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Foster holistically </a:t>
          </a:r>
          <a:r>
            <a:rPr lang="en-US" sz="1400" b="1" i="0" kern="1200" dirty="0">
              <a:latin typeface="Arial" panose="020B0604020202020204" pitchFamily="34" charset="0"/>
              <a:cs typeface="Arial" panose="020B0604020202020204" pitchFamily="34" charset="0"/>
            </a:rPr>
            <a:t>superior methodologies</a:t>
          </a:r>
        </a:p>
      </dsp:txBody>
      <dsp:txXfrm>
        <a:off x="1882324" y="2633572"/>
        <a:ext cx="6965961" cy="790186"/>
      </dsp:txXfrm>
    </dsp:sp>
    <dsp:sp modelId="{0D57756D-529C-2140-A977-BD0E25A5CF9F}">
      <dsp:nvSpPr>
        <dsp:cNvPr id="0" name=""/>
        <dsp:cNvSpPr/>
      </dsp:nvSpPr>
      <dsp:spPr>
        <a:xfrm>
          <a:off x="1756708" y="3440392"/>
          <a:ext cx="7026833"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 modelId="{F5770AFA-66ED-0C4C-805A-0A58C20E9262}">
      <dsp:nvSpPr>
        <dsp:cNvPr id="0" name=""/>
        <dsp:cNvSpPr/>
      </dsp:nvSpPr>
      <dsp:spPr>
        <a:xfrm>
          <a:off x="0" y="3480751"/>
          <a:ext cx="8861425" cy="0"/>
        </a:xfrm>
        <a:prstGeom prst="line">
          <a:avLst/>
        </a:prstGeom>
        <a:solidFill>
          <a:schemeClr val="accent6">
            <a:hueOff val="0"/>
            <a:satOff val="0"/>
            <a:lumOff val="0"/>
            <a:alphaOff val="0"/>
          </a:schemeClr>
        </a:solidFill>
        <a:ln w="25400" cap="flat" cmpd="sng" algn="ctr">
          <a:solidFill>
            <a:schemeClr val="accent1"/>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543777C-4617-0343-8040-A73DD2FC544E}">
      <dsp:nvSpPr>
        <dsp:cNvPr id="0" name=""/>
        <dsp:cNvSpPr/>
      </dsp:nvSpPr>
      <dsp:spPr>
        <a:xfrm>
          <a:off x="0" y="3480751"/>
          <a:ext cx="1716901"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latin typeface="+mj-lt"/>
              <a:cs typeface="Arial Black" panose="020B0604020202020204" pitchFamily="34" charset="0"/>
            </a:rPr>
            <a:t>Launch</a:t>
          </a:r>
        </a:p>
      </dsp:txBody>
      <dsp:txXfrm>
        <a:off x="0" y="3480751"/>
        <a:ext cx="1716901" cy="870055"/>
      </dsp:txXfrm>
    </dsp:sp>
    <dsp:sp modelId="{FDF61795-EF4F-DD4D-9159-4AAF6F881146}">
      <dsp:nvSpPr>
        <dsp:cNvPr id="0" name=""/>
        <dsp:cNvSpPr/>
      </dsp:nvSpPr>
      <dsp:spPr>
        <a:xfrm>
          <a:off x="1758670" y="3520261"/>
          <a:ext cx="7013040" cy="790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622300" rtl="0">
            <a:lnSpc>
              <a:spcPct val="90000"/>
            </a:lnSpc>
            <a:spcBef>
              <a:spcPct val="0"/>
            </a:spcBef>
            <a:spcAft>
              <a:spcPct val="35000"/>
            </a:spcAft>
            <a:buNone/>
          </a:pPr>
          <a:r>
            <a:rPr lang="en-US" sz="1400" b="0" i="0" kern="1200" dirty="0">
              <a:latin typeface="Arial" panose="020B0604020202020204" pitchFamily="34" charset="0"/>
              <a:cs typeface="Arial" panose="020B0604020202020204" pitchFamily="34" charset="0"/>
            </a:rPr>
            <a:t>Deploy strategic </a:t>
          </a:r>
          <a:r>
            <a:rPr lang="en-US" sz="1400" b="1" i="0" kern="1200" dirty="0">
              <a:latin typeface="Arial" panose="020B0604020202020204" pitchFamily="34" charset="0"/>
              <a:cs typeface="Arial" panose="020B0604020202020204" pitchFamily="34" charset="0"/>
            </a:rPr>
            <a:t>networks with compelling e-business needs</a:t>
          </a:r>
        </a:p>
      </dsp:txBody>
      <dsp:txXfrm>
        <a:off x="1758670" y="3520261"/>
        <a:ext cx="7013040" cy="790186"/>
      </dsp:txXfrm>
    </dsp:sp>
    <dsp:sp modelId="{C75E1AE3-DD31-AD48-9D72-710374FAA08B}">
      <dsp:nvSpPr>
        <dsp:cNvPr id="0" name=""/>
        <dsp:cNvSpPr/>
      </dsp:nvSpPr>
      <dsp:spPr>
        <a:xfrm>
          <a:off x="1716901" y="4310447"/>
          <a:ext cx="6867604"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2.xml.rels>&#65279;<?xml version="1.0" encoding="utf-8"?><Relationships xmlns="http://schemas.openxmlformats.org/package/2006/relationships"><Relationship Type="http://schemas.openxmlformats.org/officeDocument/2006/relationships/slide" Target="/ppt/slides/slide16.xml" Id="rId2" /><Relationship Type="http://schemas.openxmlformats.org/officeDocument/2006/relationships/notesMaster" Target="/ppt/notesMasters/notesMaster11.xml" Id="rId1" /></Relationships>
</file>

<file path=ppt/notesSlides/_rels/notesSlide26.xml.rels>&#65279;<?xml version="1.0" encoding="utf-8"?><Relationships xmlns="http://schemas.openxmlformats.org/package/2006/relationships"><Relationship Type="http://schemas.openxmlformats.org/officeDocument/2006/relationships/slide" Target="/ppt/slides/slide312.xml" Id="rId2" /><Relationship Type="http://schemas.openxmlformats.org/officeDocument/2006/relationships/notesMaster" Target="/ppt/notesMasters/notesMaster11.xml" Id="rId1" /></Relationships>
</file>

<file path=ppt/notesSlides/_rels/notesSlide33.xml.rels>&#65279;<?xml version="1.0" encoding="utf-8"?><Relationships xmlns="http://schemas.openxmlformats.org/package/2006/relationships"><Relationship Type="http://schemas.openxmlformats.org/officeDocument/2006/relationships/slide" Target="/ppt/slides/slide57.xml" Id="rId2" /><Relationship Type="http://schemas.openxmlformats.org/officeDocument/2006/relationships/notesMaster" Target="/ppt/notesMasters/notesMaster11.xml" Id="rId1" /></Relationships>
</file>

<file path=ppt/notesSlides/_rels/notesSlide41.xml.rels>&#65279;<?xml version="1.0" encoding="utf-8"?><Relationships xmlns="http://schemas.openxmlformats.org/package/2006/relationships"><Relationship Type="http://schemas.openxmlformats.org/officeDocument/2006/relationships/slide" Target="/ppt/slides/slide64.xml" Id="rId2" /><Relationship Type="http://schemas.openxmlformats.org/officeDocument/2006/relationships/notesMaster" Target="/ppt/notesMasters/notesMaster11.xml" Id="rId1" /></Relationships>
</file>

<file path=ppt/notesSlides/_rels/notesSlide55.xml.rels>&#65279;<?xml version="1.0" encoding="utf-8"?><Relationships xmlns="http://schemas.openxmlformats.org/package/2006/relationships"><Relationship Type="http://schemas.openxmlformats.org/officeDocument/2006/relationships/slide" Target="/ppt/slides/slide911.xml" Id="rId2" /><Relationship Type="http://schemas.openxmlformats.org/officeDocument/2006/relationships/notesMaster" Target="/ppt/notesMasters/notesMaster11.xml" Id="rId1" /></Relationships>
</file>

<file path=ppt/notesSlides/_rels/notesSlide67.xml.rels>&#65279;<?xml version="1.0" encoding="utf-8"?><Relationships xmlns="http://schemas.openxmlformats.org/package/2006/relationships"><Relationship Type="http://schemas.openxmlformats.org/officeDocument/2006/relationships/slide" Target="/ppt/slides/slide1314.xml" Id="rId2" /><Relationship Type="http://schemas.openxmlformats.org/officeDocument/2006/relationships/notesMaster" Target="/ppt/notesMasters/notesMaster11.xml" Id="rId1" /></Relationships>
</file>

<file path=ppt/notesSlides/_rels/notesSlide74.xml.rels>&#65279;<?xml version="1.0" encoding="utf-8"?><Relationships xmlns="http://schemas.openxmlformats.org/package/2006/relationships"><Relationship Type="http://schemas.openxmlformats.org/officeDocument/2006/relationships/slide" Target="/ppt/slides/slide1410.xml" Id="rId2" /><Relationship Type="http://schemas.openxmlformats.org/officeDocument/2006/relationships/notesMaster" Target="/ppt/notesMasters/notesMaster11.xml" Id="rId1" /></Relationship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2867413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10391234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13</a:t>
            </a:fld>
            <a:endParaRPr lang="en-US" dirty="0"/>
          </a:p>
        </p:txBody>
      </p:sp>
    </p:spTree>
    <p:extLst>
      <p:ext uri="{BB962C8B-B14F-4D97-AF65-F5344CB8AC3E}">
        <p14:creationId xmlns:p14="http://schemas.microsoft.com/office/powerpoint/2010/main" val="15686905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1198687316"/>
      </p:ext>
    </p:extLst>
  </p:cSld>
  <p:clrMapOvr>
    <a:masterClrMapping/>
  </p:clrMapOvr>
</p:notes>
</file>

<file path=ppt/slideLayouts/_rels/slideLayout10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xml.rels>&#65279;<?xml version="1.0" encoding="utf-8"?><Relationships xmlns="http://schemas.openxmlformats.org/package/2006/relationships"><Relationship Type="http://schemas.openxmlformats.org/officeDocument/2006/relationships/image" Target="/ppt/media/image911.png" Id="rId8" /><Relationship Type="http://schemas.openxmlformats.org/officeDocument/2006/relationships/image" Target="/ppt/media/image411.svg" Id="rId3" /><Relationship Type="http://schemas.openxmlformats.org/officeDocument/2006/relationships/image" Target="/ppt/media/image812.svg" Id="rId7" /><Relationship Type="http://schemas.openxmlformats.org/officeDocument/2006/relationships/image" Target="/ppt/media/image312.png" Id="rId2" /><Relationship Type="http://schemas.openxmlformats.org/officeDocument/2006/relationships/slideMaster" Target="/ppt/slideMasters/slideMaster11.xml" Id="rId1" /><Relationship Type="http://schemas.openxmlformats.org/officeDocument/2006/relationships/image" Target="/ppt/media/image713.png" Id="rId6" /><Relationship Type="http://schemas.openxmlformats.org/officeDocument/2006/relationships/image" Target="/ppt/media/image213.svg" Id="rId11" /><Relationship Type="http://schemas.openxmlformats.org/officeDocument/2006/relationships/image" Target="/ppt/media/image614.svg" Id="rId5" /><Relationship Type="http://schemas.openxmlformats.org/officeDocument/2006/relationships/image" Target="/ppt/media/image114.png" Id="rId10" /><Relationship Type="http://schemas.openxmlformats.org/officeDocument/2006/relationships/image" Target="/ppt/media/image515.png" Id="rId4" /><Relationship Type="http://schemas.openxmlformats.org/officeDocument/2006/relationships/image" Target="/ppt/media/image1015.svg" Id="rId9" /></Relationships>
</file>

<file path=ppt/slideLayouts/_rels/slideLayout11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2.xml.rels>&#65279;<?xml version="1.0" encoding="utf-8"?><Relationships xmlns="http://schemas.openxmlformats.org/package/2006/relationships"><Relationship Type="http://schemas.openxmlformats.org/officeDocument/2006/relationships/image" Target="/ppt/media/image333.svg" Id="rId3" /><Relationship Type="http://schemas.openxmlformats.org/officeDocument/2006/relationships/image" Target="/ppt/media/image323.png" Id="rId2" /><Relationship Type="http://schemas.openxmlformats.org/officeDocument/2006/relationships/slideMaster" Target="/ppt/slideMasters/slideMaster11.xml" Id="rId1" /><Relationship Type="http://schemas.openxmlformats.org/officeDocument/2006/relationships/image" Target="/ppt/media/image354.svg" Id="rId5" /><Relationship Type="http://schemas.openxmlformats.org/officeDocument/2006/relationships/image" Target="/ppt/media/image344.png" Id="rId4" /></Relationships>
</file>

<file path=ppt/slideLayouts/_rels/slideLayout1420.xml.rels>&#65279;<?xml version="1.0" encoding="utf-8"?><Relationships xmlns="http://schemas.openxmlformats.org/package/2006/relationships"><Relationship Type="http://schemas.openxmlformats.org/officeDocument/2006/relationships/image" Target="/ppt/media/image189.svg" Id="rId3" /><Relationship Type="http://schemas.openxmlformats.org/officeDocument/2006/relationships/image" Target="/ppt/media/image179.png" Id="rId2" /><Relationship Type="http://schemas.openxmlformats.org/officeDocument/2006/relationships/slideMaster" Target="/ppt/slideMasters/slideMaster11.xml" Id="rId1" /></Relationships>
</file>

<file path=ppt/slideLayouts/_rels/slideLayout1515.xml.rels>&#65279;<?xml version="1.0" encoding="utf-8"?><Relationships xmlns="http://schemas.openxmlformats.org/package/2006/relationships"><Relationship Type="http://schemas.openxmlformats.org/officeDocument/2006/relationships/image" Target="/ppt/media/image3717.svg" Id="rId3" /><Relationship Type="http://schemas.openxmlformats.org/officeDocument/2006/relationships/image" Target="/ppt/media/image3617.png" Id="rId2" /><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image" Target="/ppt/media/image136.png" Id="rId8" /><Relationship Type="http://schemas.openxmlformats.org/officeDocument/2006/relationships/image" Target="/ppt/media/image398.svg" Id="rId3" /><Relationship Type="http://schemas.openxmlformats.org/officeDocument/2006/relationships/image" Target="/ppt/media/image189.svg" Id="rId7" /><Relationship Type="http://schemas.openxmlformats.org/officeDocument/2006/relationships/image" Target="/ppt/media/image388.png" Id="rId2" /><Relationship Type="http://schemas.openxmlformats.org/officeDocument/2006/relationships/slideMaster" Target="/ppt/slideMasters/slideMaster11.xml" Id="rId1" /><Relationship Type="http://schemas.openxmlformats.org/officeDocument/2006/relationships/image" Target="/ppt/media/image179.png" Id="rId6" /><Relationship Type="http://schemas.openxmlformats.org/officeDocument/2006/relationships/image" Target="/ppt/media/image4110.svg" Id="rId5" /><Relationship Type="http://schemas.openxmlformats.org/officeDocument/2006/relationships/image" Target="/ppt/media/image4010.png" Id="rId4" /><Relationship Type="http://schemas.openxmlformats.org/officeDocument/2006/relationships/image" Target="/ppt/media/image236.svg" Id="rId9"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9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0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image" Target="/ppt/media/image127.svg" Id="rId3" /><Relationship Type="http://schemas.openxmlformats.org/officeDocument/2006/relationships/image" Target="/ppt/media/image117.png" Id="rId2" /><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8.xml.rels>&#65279;<?xml version="1.0" encoding="utf-8"?><Relationships xmlns="http://schemas.openxmlformats.org/package/2006/relationships"><Relationship Type="http://schemas.openxmlformats.org/officeDocument/2006/relationships/image" Target="/ppt/media/image1418.svg" Id="rId3" /><Relationship Type="http://schemas.openxmlformats.org/officeDocument/2006/relationships/image" Target="/ppt/media/image189.svg" Id="rId7" /><Relationship Type="http://schemas.openxmlformats.org/officeDocument/2006/relationships/image" Target="/ppt/media/image136.png" Id="rId2" /><Relationship Type="http://schemas.openxmlformats.org/officeDocument/2006/relationships/slideMaster" Target="/ppt/slideMasters/slideMaster11.xml" Id="rId1" /><Relationship Type="http://schemas.openxmlformats.org/officeDocument/2006/relationships/image" Target="/ppt/media/image179.png" Id="rId6" /><Relationship Type="http://schemas.openxmlformats.org/officeDocument/2006/relationships/image" Target="/ppt/media/image1619.svg" Id="rId5" /><Relationship Type="http://schemas.openxmlformats.org/officeDocument/2006/relationships/image" Target="/ppt/media/image1518.png" Id="rId4" /></Relationships>
</file>

<file path=ppt/slideLayouts/_rels/slideLayout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2.xml.rels>&#65279;<?xml version="1.0" encoding="utf-8"?><Relationships xmlns="http://schemas.openxmlformats.org/package/2006/relationships"><Relationship Type="http://schemas.openxmlformats.org/officeDocument/2006/relationships/image" Target="/ppt/media/image2016.svg" Id="rId3" /><Relationship Type="http://schemas.openxmlformats.org/officeDocument/2006/relationships/image" Target="/ppt/media/image1916.png" Id="rId2" /><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image" Target="/ppt/media/image225.svg" Id="rId3" /><Relationship Type="http://schemas.openxmlformats.org/officeDocument/2006/relationships/image" Target="/ppt/media/image215.png" Id="rId2" /><Relationship Type="http://schemas.openxmlformats.org/officeDocument/2006/relationships/slideMaster" Target="/ppt/slideMasters/slideMaster11.xml" Id="rId1" /><Relationship Type="http://schemas.openxmlformats.org/officeDocument/2006/relationships/image" Target="/ppt/media/image236.svg" Id="rId5" /><Relationship Type="http://schemas.openxmlformats.org/officeDocument/2006/relationships/image" Target="/ppt/media/image136.png" Id="rId4" /></Relationships>
</file>

<file path=ppt/slideLayouts/_rels/slideLayout81.xml.rels>&#65279;<?xml version="1.0" encoding="utf-8"?><Relationships xmlns="http://schemas.openxmlformats.org/package/2006/relationships"><Relationship Type="http://schemas.openxmlformats.org/officeDocument/2006/relationships/image" Target="/ppt/media/image28.png" Id="rId8" /><Relationship Type="http://schemas.openxmlformats.org/officeDocument/2006/relationships/image" Target="/ppt/media/image25.svg" Id="rId3" /><Relationship Type="http://schemas.openxmlformats.org/officeDocument/2006/relationships/image" Target="/ppt/media/image272.svg" Id="rId7" /><Relationship Type="http://schemas.openxmlformats.org/officeDocument/2006/relationships/image" Target="/ppt/media/image242.png" Id="rId2" /><Relationship Type="http://schemas.openxmlformats.org/officeDocument/2006/relationships/slideMaster" Target="/ppt/slideMasters/slideMaster11.xml" Id="rId1" /><Relationship Type="http://schemas.openxmlformats.org/officeDocument/2006/relationships/image" Target="/ppt/media/image2619.png" Id="rId6" /><Relationship Type="http://schemas.openxmlformats.org/officeDocument/2006/relationships/image" Target="/ppt/media/image3120.svg" Id="rId11" /><Relationship Type="http://schemas.openxmlformats.org/officeDocument/2006/relationships/image" Target="/ppt/media/image213.svg" Id="rId5" /><Relationship Type="http://schemas.openxmlformats.org/officeDocument/2006/relationships/image" Target="/ppt/media/image3020.png" Id="rId10" /><Relationship Type="http://schemas.openxmlformats.org/officeDocument/2006/relationships/image" Target="/ppt/media/image114.png" Id="rId4" /><Relationship Type="http://schemas.openxmlformats.org/officeDocument/2006/relationships/image" Target="/ppt/media/image2921.svg" Id="rId9" /></Relationships>
</file>

<file path=ppt/slideLayouts/_rels/slideLayout919.xml.rels>&#65279;<?xml version="1.0" encoding="utf-8"?><Relationships xmlns="http://schemas.openxmlformats.org/package/2006/relationships"><Relationship Type="http://schemas.openxmlformats.org/officeDocument/2006/relationships/image" Target="/ppt/media/image213.svg" Id="rId3" /><Relationship Type="http://schemas.openxmlformats.org/officeDocument/2006/relationships/image" Target="/ppt/media/image114.png" Id="rId2" /><Relationship Type="http://schemas.openxmlformats.org/officeDocument/2006/relationships/slideMaster" Target="/ppt/slideMasters/slideMaster11.xml" Id="rId1" /></Relationships>
</file>

<file path=ppt/slideLayouts/slideLayout1016.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dirty="0"/>
              <a:t>Click to edit Master title style</a:t>
            </a:r>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dirty="0"/>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dirty="0"/>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dirty="0"/>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535628"/>
      </p:ext>
    </p:extLst>
  </p:cSld>
  <p:clrMapOvr>
    <a:masterClrMapping/>
  </p:clrMapOvr>
</p:sldLayout>
</file>

<file path=ppt/slideLayouts/slideLayout15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0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dirty="0"/>
              <a:t>Click to edit Master title style</a:t>
            </a:r>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dirty="0"/>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dirty="0"/>
              <a:t>Click to edit Master title style</a:t>
            </a:r>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dirty="0"/>
              <a:t>Click to edit Master title style</a:t>
            </a:r>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dirty="0"/>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1.xml" Id="rId8" /><Relationship Type="http://schemas.openxmlformats.org/officeDocument/2006/relationships/slideLayout" Target="/ppt/slideLayouts/slideLayout132.xml" Id="rId13" /><Relationship Type="http://schemas.openxmlformats.org/officeDocument/2006/relationships/slideLayout" Target="/ppt/slideLayouts/slideLayout183.xml" Id="rId18" /><Relationship Type="http://schemas.openxmlformats.org/officeDocument/2006/relationships/slideLayout" Target="/ppt/slideLayouts/slideLayout34.xml" Id="rId3" /><Relationship Type="http://schemas.openxmlformats.org/officeDocument/2006/relationships/theme" Target="/ppt/theme/theme11.xml" Id="rId21"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slideLayout" Target="/ppt/slideLayouts/slideLayout2010.xml" Id="rId20" /><Relationship Type="http://schemas.openxmlformats.org/officeDocument/2006/relationships/slideLayout" Target="/ppt/slideLayouts/slideLayout111.xml" Id="rId1" /><Relationship Type="http://schemas.openxmlformats.org/officeDocument/2006/relationships/slideLayout" Target="/ppt/slideLayouts/slideLayout612.xml" Id="rId6" /><Relationship Type="http://schemas.openxmlformats.org/officeDocument/2006/relationships/slideLayout" Target="/ppt/slideLayouts/slideLayout1113.xml" Id="rId11" /><Relationship Type="http://schemas.openxmlformats.org/officeDocument/2006/relationships/slideLayout" Target="/ppt/slideLayouts/slideLayout514.xml" Id="rId5" /><Relationship Type="http://schemas.openxmlformats.org/officeDocument/2006/relationships/slideLayout" Target="/ppt/slideLayouts/slideLayout1515.xml" Id="rId15" /><Relationship Type="http://schemas.openxmlformats.org/officeDocument/2006/relationships/image" Target="/ppt/media/image213.svg" Id="rId23" /><Relationship Type="http://schemas.openxmlformats.org/officeDocument/2006/relationships/slideLayout" Target="/ppt/slideLayouts/slideLayout1016.xml" Id="rId10" /><Relationship Type="http://schemas.openxmlformats.org/officeDocument/2006/relationships/slideLayout" Target="/ppt/slideLayouts/slideLayout1917.xml" Id="rId19" /><Relationship Type="http://schemas.openxmlformats.org/officeDocument/2006/relationships/slideLayout" Target="/ppt/slideLayouts/slideLayout418.xml" Id="rId4" /><Relationship Type="http://schemas.openxmlformats.org/officeDocument/2006/relationships/slideLayout" Target="/ppt/slideLayouts/slideLayout919.xml" Id="rId9" /><Relationship Type="http://schemas.openxmlformats.org/officeDocument/2006/relationships/slideLayout" Target="/ppt/slideLayouts/slideLayout1420.xml" Id="rId14" /><Relationship Type="http://schemas.openxmlformats.org/officeDocument/2006/relationships/image" Target="/ppt/media/image114.png" Id="rId22"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8.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15.xml.rels>&#65279;<?xml version="1.0" encoding="utf-8"?><Relationships xmlns="http://schemas.openxmlformats.org/package/2006/relationships"><Relationship Type="http://schemas.openxmlformats.org/officeDocument/2006/relationships/slideLayout" Target="/ppt/slideLayouts/slideLayout132.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420.xml" Id="rId1" /></Relationships>
</file>

<file path=ppt/slides/_rels/slide1314.xml.rels>&#65279;<?xml version="1.0" encoding="utf-8"?><Relationships xmlns="http://schemas.openxmlformats.org/package/2006/relationships"><Relationship Type="http://schemas.openxmlformats.org/officeDocument/2006/relationships/notesSlide" Target="/ppt/notesSlides/notesSlide67.xml" Id="rId2" /><Relationship Type="http://schemas.openxmlformats.org/officeDocument/2006/relationships/slideLayout" Target="/ppt/slideLayouts/slideLayout1515.xml" Id="rId1" /></Relationships>
</file>

<file path=ppt/slides/_rels/slide1410.xml.rels>&#65279;<?xml version="1.0" encoding="utf-8"?><Relationships xmlns="http://schemas.openxmlformats.org/package/2006/relationships"><Relationship Type="http://schemas.openxmlformats.org/officeDocument/2006/relationships/notesSlide" Target="/ppt/notesSlides/notesSlide74.xml" Id="rId2" /><Relationship Type="http://schemas.openxmlformats.org/officeDocument/2006/relationships/slideLayout" Target="/ppt/slideLayouts/slideLayout169.xml" Id="rId1" /></Relationships>
</file>

<file path=ppt/slides/_rels/slide16.xml.rels>&#65279;<?xml version="1.0" encoding="utf-8"?><Relationships xmlns="http://schemas.openxmlformats.org/package/2006/relationships"><Relationship Type="http://schemas.openxmlformats.org/officeDocument/2006/relationships/notesSlide" Target="/ppt/notesSlides/notesSlide12.xml" Id="rId2" /><Relationship Type="http://schemas.openxmlformats.org/officeDocument/2006/relationships/slideLayout" Target="/ppt/slideLayouts/slideLayout111.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34.xml" Id="rId1" /></Relationships>
</file>

<file path=ppt/slides/_rels/slide312.xml.rels>&#65279;<?xml version="1.0" encoding="utf-8"?><Relationships xmlns="http://schemas.openxmlformats.org/package/2006/relationships"><Relationship Type="http://schemas.openxmlformats.org/officeDocument/2006/relationships/notesSlide" Target="/ppt/notesSlides/notesSlide26.xml" Id="rId2" /><Relationship Type="http://schemas.openxmlformats.org/officeDocument/2006/relationships/slideLayout" Target="/ppt/slideLayouts/slideLayout28.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418.xml" Id="rId1" /></Relationships>
</file>

<file path=ppt/slides/_rels/slide57.xml.rels>&#65279;<?xml version="1.0" encoding="utf-8"?><Relationships xmlns="http://schemas.openxmlformats.org/package/2006/relationships"><Relationship Type="http://schemas.openxmlformats.org/officeDocument/2006/relationships/notesSlide" Target="/ppt/notesSlides/notesSlide33.xml" Id="rId2" /><Relationship Type="http://schemas.openxmlformats.org/officeDocument/2006/relationships/slideLayout" Target="/ppt/slideLayouts/slideLayout612.xml" Id="rId1" /></Relationships>
</file>

<file path=ppt/slides/_rels/slide64.xml.rels>&#65279;<?xml version="1.0" encoding="utf-8"?><Relationships xmlns="http://schemas.openxmlformats.org/package/2006/relationships"><Relationship Type="http://schemas.openxmlformats.org/officeDocument/2006/relationships/notesSlide" Target="/ppt/notesSlides/notesSlide41.xml" Id="rId2" /><Relationship Type="http://schemas.openxmlformats.org/officeDocument/2006/relationships/slideLayout" Target="/ppt/slideLayouts/slideLayout75.xml" Id="rId1" /></Relationships>
</file>

<file path=ppt/slides/_rels/slide71.xml.rels>&#65279;<?xml version="1.0" encoding="utf-8"?><Relationships xmlns="http://schemas.openxmlformats.org/package/2006/relationships"><Relationship Type="http://schemas.openxmlformats.org/officeDocument/2006/relationships/image" Target="/ppt/media/image43.jpeg" Id="rId3" /><Relationship Type="http://schemas.openxmlformats.org/officeDocument/2006/relationships/image" Target="/ppt/media/image422.jpeg" Id="rId2" /><Relationship Type="http://schemas.openxmlformats.org/officeDocument/2006/relationships/slideLayout" Target="/ppt/slideLayouts/slideLayout81.xml" Id="rId1" /><Relationship Type="http://schemas.openxmlformats.org/officeDocument/2006/relationships/image" Target="/ppt/media/image453.jpeg" Id="rId5" /><Relationship Type="http://schemas.openxmlformats.org/officeDocument/2006/relationships/image" Target="/ppt/media/image444.jpeg" Id="rId4" /></Relationships>
</file>

<file path=ppt/slides/_rels/slide813.xml.rels>&#65279;<?xml version="1.0" encoding="utf-8"?><Relationships xmlns="http://schemas.openxmlformats.org/package/2006/relationships"><Relationship Type="http://schemas.openxmlformats.org/officeDocument/2006/relationships/image" Target="/ppt/media/image525.jpeg" Id="rId8" /><Relationship Type="http://schemas.openxmlformats.org/officeDocument/2006/relationships/image" Target="/ppt/media/image476.jpeg" Id="rId3" /><Relationship Type="http://schemas.openxmlformats.org/officeDocument/2006/relationships/image" Target="/ppt/media/image517.jpeg" Id="rId7" /><Relationship Type="http://schemas.openxmlformats.org/officeDocument/2006/relationships/image" Target="/ppt/media/image468.jpeg" Id="rId2" /><Relationship Type="http://schemas.openxmlformats.org/officeDocument/2006/relationships/slideLayout" Target="/ppt/slideLayouts/slideLayout919.xml" Id="rId1" /><Relationship Type="http://schemas.openxmlformats.org/officeDocument/2006/relationships/image" Target="/ppt/media/image509.jpeg" Id="rId6" /><Relationship Type="http://schemas.openxmlformats.org/officeDocument/2006/relationships/image" Target="/ppt/media/image4910.jpeg" Id="rId5" /><Relationship Type="http://schemas.openxmlformats.org/officeDocument/2006/relationships/image" Target="/ppt/media/image4811.jpeg" Id="rId4" /><Relationship Type="http://schemas.openxmlformats.org/officeDocument/2006/relationships/image" Target="/ppt/media/image5312.jpeg" Id="rId9" /></Relationships>
</file>

<file path=ppt/slides/_rels/slide911.xml.rels>&#65279;<?xml version="1.0" encoding="utf-8"?><Relationships xmlns="http://schemas.openxmlformats.org/package/2006/relationships"><Relationship Type="http://schemas.openxmlformats.org/officeDocument/2006/relationships/diagramData" Target="/ppt/diagrams/data11.xml" Id="rId3" /><Relationship Type="http://schemas.microsoft.com/office/2007/relationships/diagramDrawing" Target="/ppt/diagrams/drawing1.xml" Id="rId7" /><Relationship Type="http://schemas.openxmlformats.org/officeDocument/2006/relationships/notesSlide" Target="/ppt/notesSlides/notesSlide55.xml" Id="rId2" /><Relationship Type="http://schemas.openxmlformats.org/officeDocument/2006/relationships/slideLayout" Target="/ppt/slideLayouts/slideLayout1016.xml" Id="rId1" /><Relationship Type="http://schemas.openxmlformats.org/officeDocument/2006/relationships/diagramColors" Target="/ppt/diagrams/colors11.xml" Id="rId6" /><Relationship Type="http://schemas.openxmlformats.org/officeDocument/2006/relationships/diagramQuickStyle" Target="/ppt/diagrams/quickStyle11.xml" Id="rId5" /><Relationship Type="http://schemas.openxmlformats.org/officeDocument/2006/relationships/diagramLayout" Target="/ppt/diagrams/layout11.xml" Id="rId4"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64F79-95B4-7ADF-2A8F-BEF6FEFDACEE}"/>
              </a:ext>
            </a:extLst>
          </p:cNvPr>
          <p:cNvSpPr>
            <a:spLocks noGrp="1"/>
          </p:cNvSpPr>
          <p:nvPr>
            <p:ph type="title"/>
          </p:nvPr>
        </p:nvSpPr>
        <p:spPr/>
        <p:txBody>
          <a:bodyPr/>
          <a:lstStyle/>
          <a:p>
            <a:r>
              <a:rPr lang="en-US" dirty="0"/>
              <a:t>Timeline </a:t>
            </a:r>
          </a:p>
        </p:txBody>
      </p:sp>
      <p:sp>
        <p:nvSpPr>
          <p:cNvPr id="45" name="Text Placeholder 44">
            <a:extLst>
              <a:ext uri="{FF2B5EF4-FFF2-40B4-BE49-F238E27FC236}">
                <a16:creationId xmlns:a16="http://schemas.microsoft.com/office/drawing/2014/main" id="{69F5F0D3-B131-4CB7-0B2A-26B4F86A2B02}"/>
              </a:ext>
            </a:extLst>
          </p:cNvPr>
          <p:cNvSpPr>
            <a:spLocks noGrp="1"/>
          </p:cNvSpPr>
          <p:nvPr>
            <p:ph type="body" sz="quarter" idx="13"/>
          </p:nvPr>
        </p:nvSpPr>
        <p:spPr/>
        <p:txBody>
          <a:bodyPr/>
          <a:lstStyle/>
          <a:p>
            <a:endParaRPr lang="en-US"/>
          </a:p>
        </p:txBody>
      </p:sp>
      <p:sp>
        <p:nvSpPr>
          <p:cNvPr id="42" name="Slide Number Placeholder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a:lstStyle/>
          <a:p>
            <a:r>
              <a:rPr lang="en-US" dirty="0"/>
              <a:t>11</a:t>
            </a:r>
          </a:p>
        </p:txBody>
      </p:sp>
      <p:sp>
        <p:nvSpPr>
          <p:cNvPr id="46" name="Text Placeholder 45">
            <a:extLst>
              <a:ext uri="{FF2B5EF4-FFF2-40B4-BE49-F238E27FC236}">
                <a16:creationId xmlns:a16="http://schemas.microsoft.com/office/drawing/2014/main" id="{75FAFF48-ECD7-B806-073D-92FF0C921A04}"/>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a:p>
        </p:txBody>
      </p:sp>
      <p:sp>
        <p:nvSpPr>
          <p:cNvPr id="47" name="Text Placeholder 46">
            <a:extLst>
              <a:ext uri="{FF2B5EF4-FFF2-40B4-BE49-F238E27FC236}">
                <a16:creationId xmlns:a16="http://schemas.microsoft.com/office/drawing/2014/main" id="{3F91A9F2-2D44-0F31-0AD2-6603CE85725B}"/>
              </a:ext>
              <a:ext uri="{C183D7F6-B498-43B3-948B-1728B52AA6E4}">
                <adec:decorative xmlns:adec="http://schemas.microsoft.com/office/drawing/2017/decorative" val="1"/>
              </a:ext>
            </a:extLst>
          </p:cNvPr>
          <p:cNvSpPr>
            <a:spLocks noGrp="1"/>
          </p:cNvSpPr>
          <p:nvPr>
            <p:ph type="body" sz="quarter" idx="24"/>
          </p:nvPr>
        </p:nvSpPr>
        <p:spPr/>
        <p:txBody>
          <a:bodyPr/>
          <a:lstStyle/>
          <a:p>
            <a:endParaRPr lang="en-US"/>
          </a:p>
        </p:txBody>
      </p:sp>
      <p:sp>
        <p:nvSpPr>
          <p:cNvPr id="48" name="Text Placeholder 47">
            <a:extLst>
              <a:ext uri="{FF2B5EF4-FFF2-40B4-BE49-F238E27FC236}">
                <a16:creationId xmlns:a16="http://schemas.microsoft.com/office/drawing/2014/main" id="{A3E1C905-1F78-C80C-C9A7-A645D9B8A89D}"/>
              </a:ext>
              <a:ext uri="{C183D7F6-B498-43B3-948B-1728B52AA6E4}">
                <adec:decorative xmlns:adec="http://schemas.microsoft.com/office/drawing/2017/decorative" val="1"/>
              </a:ext>
            </a:extLst>
          </p:cNvPr>
          <p:cNvSpPr>
            <a:spLocks noGrp="1"/>
          </p:cNvSpPr>
          <p:nvPr>
            <p:ph type="body" sz="quarter" idx="25"/>
          </p:nvPr>
        </p:nvSpPr>
        <p:spPr/>
        <p:txBody>
          <a:bodyPr/>
          <a:lstStyle/>
          <a:p>
            <a:endParaRPr lang="en-US"/>
          </a:p>
        </p:txBody>
      </p:sp>
      <p:sp>
        <p:nvSpPr>
          <p:cNvPr id="49" name="Text Placeholder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p:txBody>
          <a:bodyPr/>
          <a:lstStyle/>
          <a:p>
            <a:endParaRPr lang="en-US"/>
          </a:p>
        </p:txBody>
      </p:sp>
      <p:sp>
        <p:nvSpPr>
          <p:cNvPr id="8" name="Text Placeholder 7">
            <a:extLst>
              <a:ext uri="{FF2B5EF4-FFF2-40B4-BE49-F238E27FC236}">
                <a16:creationId xmlns:a16="http://schemas.microsoft.com/office/drawing/2014/main" id="{E080D02F-F3D4-FF0B-2D0E-64F8B50DCAA6}"/>
              </a:ext>
            </a:extLst>
          </p:cNvPr>
          <p:cNvSpPr>
            <a:spLocks noGrp="1"/>
          </p:cNvSpPr>
          <p:nvPr>
            <p:ph type="body" sz="quarter" idx="15"/>
          </p:nvPr>
        </p:nvSpPr>
        <p:spPr/>
        <p:txBody>
          <a:bodyPr/>
          <a:lstStyle/>
          <a:p>
            <a:r>
              <a:rPr lang="en-US" dirty="0"/>
              <a:t>Sep</a:t>
            </a:r>
          </a:p>
        </p:txBody>
      </p:sp>
      <p:sp>
        <p:nvSpPr>
          <p:cNvPr id="4" name="Text Placeholder 3">
            <a:extLst>
              <a:ext uri="{FF2B5EF4-FFF2-40B4-BE49-F238E27FC236}">
                <a16:creationId xmlns:a16="http://schemas.microsoft.com/office/drawing/2014/main" id="{4AEDC641-DB48-7215-91E0-5C72AED4E060}"/>
              </a:ext>
            </a:extLst>
          </p:cNvPr>
          <p:cNvSpPr>
            <a:spLocks noGrp="1"/>
          </p:cNvSpPr>
          <p:nvPr>
            <p:ph type="body" idx="1"/>
          </p:nvPr>
        </p:nvSpPr>
        <p:spPr/>
        <p:txBody>
          <a:bodyPr/>
          <a:lstStyle/>
          <a:p>
            <a:r>
              <a:rPr lang="en-US" dirty="0"/>
              <a:t>Synergize scalable </a:t>
            </a:r>
            <a:br>
              <a:rPr lang="en-US" dirty="0"/>
            </a:br>
            <a:r>
              <a:rPr lang="en-US" dirty="0"/>
              <a:t>e-commerce</a:t>
            </a:r>
          </a:p>
          <a:p>
            <a:endParaRPr lang="en-US" dirty="0"/>
          </a:p>
        </p:txBody>
      </p:sp>
      <p:sp>
        <p:nvSpPr>
          <p:cNvPr id="9" name="Text Placeholder 8">
            <a:extLst>
              <a:ext uri="{FF2B5EF4-FFF2-40B4-BE49-F238E27FC236}">
                <a16:creationId xmlns:a16="http://schemas.microsoft.com/office/drawing/2014/main" id="{345C6D13-CF93-C1B2-1F70-67C4F6E71841}"/>
              </a:ext>
            </a:extLst>
          </p:cNvPr>
          <p:cNvSpPr>
            <a:spLocks noGrp="1"/>
          </p:cNvSpPr>
          <p:nvPr>
            <p:ph type="body" sz="quarter" idx="16"/>
          </p:nvPr>
        </p:nvSpPr>
        <p:spPr/>
        <p:txBody>
          <a:bodyPr/>
          <a:lstStyle/>
          <a:p>
            <a:r>
              <a:rPr lang="en-US" dirty="0"/>
              <a:t>Nov</a:t>
            </a:r>
          </a:p>
        </p:txBody>
      </p:sp>
      <p:sp>
        <p:nvSpPr>
          <p:cNvPr id="5" name="Text Placeholder 4">
            <a:extLst>
              <a:ext uri="{FF2B5EF4-FFF2-40B4-BE49-F238E27FC236}">
                <a16:creationId xmlns:a16="http://schemas.microsoft.com/office/drawing/2014/main" id="{0F83D82D-5102-8004-C3B7-FEE3A62802E1}"/>
              </a:ext>
            </a:extLst>
          </p:cNvPr>
          <p:cNvSpPr>
            <a:spLocks noGrp="1"/>
          </p:cNvSpPr>
          <p:nvPr>
            <p:ph type="body" sz="quarter" idx="3"/>
          </p:nvPr>
        </p:nvSpPr>
        <p:spPr/>
        <p:txBody>
          <a:bodyPr/>
          <a:lstStyle/>
          <a:p>
            <a:r>
              <a:rPr lang="en-US" dirty="0"/>
              <a:t>Disseminate standardized metrics</a:t>
            </a:r>
          </a:p>
        </p:txBody>
      </p:sp>
      <p:sp>
        <p:nvSpPr>
          <p:cNvPr id="10" name="Text Placeholder 9">
            <a:extLst>
              <a:ext uri="{FF2B5EF4-FFF2-40B4-BE49-F238E27FC236}">
                <a16:creationId xmlns:a16="http://schemas.microsoft.com/office/drawing/2014/main" id="{1C9A283B-9E49-B36A-FE51-8E72C9F394EB}"/>
              </a:ext>
            </a:extLst>
          </p:cNvPr>
          <p:cNvSpPr>
            <a:spLocks noGrp="1"/>
          </p:cNvSpPr>
          <p:nvPr>
            <p:ph type="body" sz="quarter" idx="17"/>
          </p:nvPr>
        </p:nvSpPr>
        <p:spPr/>
        <p:txBody>
          <a:bodyPr/>
          <a:lstStyle/>
          <a:p>
            <a:r>
              <a:rPr lang="en-US" dirty="0"/>
              <a:t>Jan</a:t>
            </a:r>
          </a:p>
        </p:txBody>
      </p:sp>
      <p:sp>
        <p:nvSpPr>
          <p:cNvPr id="13" name="Text Placeholder 12">
            <a:extLst>
              <a:ext uri="{FF2B5EF4-FFF2-40B4-BE49-F238E27FC236}">
                <a16:creationId xmlns:a16="http://schemas.microsoft.com/office/drawing/2014/main" id="{C2055FE9-29DC-BC97-64D3-F9745578B47E}"/>
              </a:ext>
            </a:extLst>
          </p:cNvPr>
          <p:cNvSpPr>
            <a:spLocks noGrp="1"/>
          </p:cNvSpPr>
          <p:nvPr>
            <p:ph type="body" sz="quarter" idx="20"/>
          </p:nvPr>
        </p:nvSpPr>
        <p:spPr/>
        <p:txBody>
          <a:bodyPr/>
          <a:lstStyle/>
          <a:p>
            <a:r>
              <a:rPr lang="en-US" dirty="0"/>
              <a:t>Coordinate </a:t>
            </a:r>
            <a:br>
              <a:rPr lang="en-US" dirty="0"/>
            </a:br>
            <a:r>
              <a:rPr lang="en-US" dirty="0"/>
              <a:t>e-business applications</a:t>
            </a:r>
          </a:p>
          <a:p>
            <a:endParaRPr lang="en-US" dirty="0"/>
          </a:p>
        </p:txBody>
      </p:sp>
      <p:sp>
        <p:nvSpPr>
          <p:cNvPr id="11" name="Text Placeholder 10">
            <a:extLst>
              <a:ext uri="{FF2B5EF4-FFF2-40B4-BE49-F238E27FC236}">
                <a16:creationId xmlns:a16="http://schemas.microsoft.com/office/drawing/2014/main" id="{6450CD75-C694-C125-BD13-EF17DEB46B25}"/>
              </a:ext>
            </a:extLst>
          </p:cNvPr>
          <p:cNvSpPr>
            <a:spLocks noGrp="1"/>
          </p:cNvSpPr>
          <p:nvPr>
            <p:ph type="body" sz="quarter" idx="18"/>
          </p:nvPr>
        </p:nvSpPr>
        <p:spPr/>
        <p:txBody>
          <a:bodyPr/>
          <a:lstStyle/>
          <a:p>
            <a:r>
              <a:rPr lang="en-US" dirty="0"/>
              <a:t>Mar</a:t>
            </a:r>
          </a:p>
        </p:txBody>
      </p:sp>
      <p:sp>
        <p:nvSpPr>
          <p:cNvPr id="14" name="Text Placeholder 13">
            <a:extLst>
              <a:ext uri="{FF2B5EF4-FFF2-40B4-BE49-F238E27FC236}">
                <a16:creationId xmlns:a16="http://schemas.microsoft.com/office/drawing/2014/main" id="{36278598-FCCB-FFAE-8D0C-C6E865B7A96B}"/>
              </a:ext>
            </a:extLst>
          </p:cNvPr>
          <p:cNvSpPr>
            <a:spLocks noGrp="1"/>
          </p:cNvSpPr>
          <p:nvPr>
            <p:ph type="body" sz="quarter" idx="21"/>
          </p:nvPr>
        </p:nvSpPr>
        <p:spPr/>
        <p:txBody>
          <a:bodyPr/>
          <a:lstStyle/>
          <a:p>
            <a:r>
              <a:rPr lang="en-US" dirty="0"/>
              <a:t>Foster holistically superior methodologies</a:t>
            </a:r>
          </a:p>
          <a:p>
            <a:endParaRPr lang="en-US" dirty="0"/>
          </a:p>
        </p:txBody>
      </p:sp>
      <p:sp>
        <p:nvSpPr>
          <p:cNvPr id="12" name="Text Placeholder 11">
            <a:extLst>
              <a:ext uri="{FF2B5EF4-FFF2-40B4-BE49-F238E27FC236}">
                <a16:creationId xmlns:a16="http://schemas.microsoft.com/office/drawing/2014/main" id="{3F9092E2-3437-76F7-8811-79E2775979C6}"/>
              </a:ext>
            </a:extLst>
          </p:cNvPr>
          <p:cNvSpPr>
            <a:spLocks noGrp="1"/>
          </p:cNvSpPr>
          <p:nvPr>
            <p:ph type="body" sz="quarter" idx="19"/>
          </p:nvPr>
        </p:nvSpPr>
        <p:spPr/>
        <p:txBody>
          <a:bodyPr/>
          <a:lstStyle/>
          <a:p>
            <a:r>
              <a:rPr lang="en-US" dirty="0"/>
              <a:t>May</a:t>
            </a:r>
          </a:p>
        </p:txBody>
      </p:sp>
      <p:sp>
        <p:nvSpPr>
          <p:cNvPr id="15" name="Text Placeholder 14">
            <a:extLst>
              <a:ext uri="{FF2B5EF4-FFF2-40B4-BE49-F238E27FC236}">
                <a16:creationId xmlns:a16="http://schemas.microsoft.com/office/drawing/2014/main" id="{C74894D9-3816-D634-32FA-4C32368D5317}"/>
              </a:ext>
            </a:extLst>
          </p:cNvPr>
          <p:cNvSpPr>
            <a:spLocks noGrp="1"/>
          </p:cNvSpPr>
          <p:nvPr>
            <p:ph type="body" sz="quarter" idx="22"/>
          </p:nvPr>
        </p:nvSpPr>
        <p:spPr/>
        <p:txBody>
          <a:bodyPr/>
          <a:lstStyle/>
          <a:p>
            <a:r>
              <a:rPr lang="en-US" dirty="0"/>
              <a:t>Deploy strategic networks with compelling </a:t>
            </a:r>
            <a:br>
              <a:rPr lang="en-US" dirty="0"/>
            </a:br>
            <a:r>
              <a:rPr lang="en-US" dirty="0"/>
              <a:t>e-business needs</a:t>
            </a:r>
          </a:p>
          <a:p>
            <a:endParaRPr lang="en-US" dirty="0"/>
          </a:p>
        </p:txBody>
      </p:sp>
    </p:spTree>
    <p:extLst>
      <p:ext uri="{BB962C8B-B14F-4D97-AF65-F5344CB8AC3E}">
        <p14:creationId xmlns:p14="http://schemas.microsoft.com/office/powerpoint/2010/main" val="10301466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Areas of focus</a:t>
            </a:r>
          </a:p>
        </p:txBody>
      </p:sp>
      <p:sp>
        <p:nvSpPr>
          <p:cNvPr id="20" name="Text Placeholder 19">
            <a:extLst>
              <a:ext uri="{FF2B5EF4-FFF2-40B4-BE49-F238E27FC236}">
                <a16:creationId xmlns:a16="http://schemas.microsoft.com/office/drawing/2014/main" id="{7D61BAD3-11BF-AA74-F4B3-2ABC02077200}"/>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11</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p:txBody>
          <a:bodyPr/>
          <a:lstStyle/>
          <a:p>
            <a:r>
              <a:rPr lang="en-US" dirty="0"/>
              <a:t>B2B market </a:t>
            </a:r>
            <a:br>
              <a:rPr lang="en-US" dirty="0"/>
            </a:br>
            <a:r>
              <a:rPr lang="en-US" dirty="0"/>
              <a:t>scenarios</a:t>
            </a: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p:txBody>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4" name="Text Placeholder 3">
            <a:extLst>
              <a:ext uri="{FF2B5EF4-FFF2-40B4-BE49-F238E27FC236}">
                <a16:creationId xmlns:a16="http://schemas.microsoft.com/office/drawing/2014/main" id="{6A05B717-5038-0070-60FC-634FA9998FA6}"/>
              </a:ext>
            </a:extLst>
          </p:cNvPr>
          <p:cNvSpPr>
            <a:spLocks noGrp="1"/>
          </p:cNvSpPr>
          <p:nvPr>
            <p:ph type="body" sz="quarter" idx="3"/>
          </p:nvPr>
        </p:nvSpPr>
        <p:spPr/>
        <p:txBody>
          <a:bodyPr/>
          <a:lstStyle/>
          <a:p>
            <a:r>
              <a:rPr lang="en-US" dirty="0"/>
              <a:t>Cloud-based </a:t>
            </a:r>
          </a:p>
          <a:p>
            <a:r>
              <a:rPr lang="en-US" dirty="0"/>
              <a:t>opportunities</a:t>
            </a:r>
          </a:p>
        </p:txBody>
      </p:sp>
      <p:sp>
        <p:nvSpPr>
          <p:cNvPr id="14" name="Content Placeholder 13">
            <a:extLst>
              <a:ext uri="{FF2B5EF4-FFF2-40B4-BE49-F238E27FC236}">
                <a16:creationId xmlns:a16="http://schemas.microsoft.com/office/drawing/2014/main" id="{09DD5B6E-5EB4-E24C-F029-D11B31418E41}"/>
              </a:ext>
            </a:extLst>
          </p:cNvPr>
          <p:cNvSpPr>
            <a:spLocks noGrp="1"/>
          </p:cNvSpPr>
          <p:nvPr>
            <p:ph sz="quarter" idx="4"/>
          </p:nvPr>
        </p:nvSpPr>
        <p:spPr/>
        <p:txBody>
          <a:bodyPr/>
          <a:lstStyle/>
          <a:p>
            <a:r>
              <a:rPr lang="en-US" dirty="0"/>
              <a:t>Iterative approaches to corporate strategy </a:t>
            </a:r>
          </a:p>
          <a:p>
            <a:r>
              <a:rPr lang="en-US" dirty="0"/>
              <a:t>Establish a management framework from the inside</a:t>
            </a:r>
          </a:p>
        </p:txBody>
      </p:sp>
    </p:spTree>
    <p:extLst>
      <p:ext uri="{BB962C8B-B14F-4D97-AF65-F5344CB8AC3E}">
        <p14:creationId xmlns:p14="http://schemas.microsoft.com/office/powerpoint/2010/main" val="6227094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8D1C32-CEDB-F6E2-A01E-72AE1A1D0AD9}"/>
              </a:ext>
            </a:extLst>
          </p:cNvPr>
          <p:cNvSpPr>
            <a:spLocks noGrp="1"/>
          </p:cNvSpPr>
          <p:nvPr>
            <p:ph type="title"/>
          </p:nvPr>
        </p:nvSpPr>
        <p:spPr/>
        <p:txBody>
          <a:bodyPr/>
          <a:lstStyle/>
          <a:p>
            <a:r>
              <a:rPr lang="en-US" dirty="0"/>
              <a:t>How we get there</a:t>
            </a:r>
          </a:p>
        </p:txBody>
      </p:sp>
      <p:sp>
        <p:nvSpPr>
          <p:cNvPr id="5" name="Text Placeholder 4">
            <a:extLst>
              <a:ext uri="{FF2B5EF4-FFF2-40B4-BE49-F238E27FC236}">
                <a16:creationId xmlns:a16="http://schemas.microsoft.com/office/drawing/2014/main" id="{734A42FB-888D-4842-C0C0-A6E92ABE149D}"/>
              </a:ext>
            </a:extLst>
          </p:cNvPr>
          <p:cNvSpPr>
            <a:spLocks noGrp="1"/>
          </p:cNvSpPr>
          <p:nvPr>
            <p:ph type="body" sz="quarter" idx="13"/>
          </p:nvPr>
        </p:nvSpPr>
        <p:spPr/>
        <p:txBody>
          <a:bodyPr/>
          <a:lstStyle/>
          <a:p>
            <a:endParaRPr lang="en-US"/>
          </a:p>
        </p:txBody>
      </p:sp>
      <p:sp>
        <p:nvSpPr>
          <p:cNvPr id="11" name="Slide Number Placeholder 10">
            <a:extLst>
              <a:ext uri="{FF2B5EF4-FFF2-40B4-BE49-F238E27FC236}">
                <a16:creationId xmlns:a16="http://schemas.microsoft.com/office/drawing/2014/main" id="{517F181E-B3F5-EEEB-086C-37ADB367909B}"/>
              </a:ext>
            </a:extLst>
          </p:cNvPr>
          <p:cNvSpPr>
            <a:spLocks noGrp="1"/>
          </p:cNvSpPr>
          <p:nvPr>
            <p:ph type="sldNum" sz="quarter" idx="15"/>
          </p:nvPr>
        </p:nvSpPr>
        <p:spPr/>
        <p:txBody>
          <a:bodyPr/>
          <a:lstStyle/>
          <a:p>
            <a:fld id="{CC43B8D3-9A08-F84C-9DD4-44948BA52D4B}" type="slidenum">
              <a:rPr lang="en-US" smtClean="0"/>
              <a:pPr/>
              <a:t>12</a:t>
            </a:fld>
            <a:endParaRPr lang="en-US" dirty="0"/>
          </a:p>
        </p:txBody>
      </p:sp>
      <p:sp>
        <p:nvSpPr>
          <p:cNvPr id="2" name="Text Placeholder 1">
            <a:extLst>
              <a:ext uri="{FF2B5EF4-FFF2-40B4-BE49-F238E27FC236}">
                <a16:creationId xmlns:a16="http://schemas.microsoft.com/office/drawing/2014/main" id="{E19E3B76-8ECB-55B1-220A-C239EEC5A854}"/>
              </a:ext>
            </a:extLst>
          </p:cNvPr>
          <p:cNvSpPr>
            <a:spLocks noGrp="1"/>
          </p:cNvSpPr>
          <p:nvPr>
            <p:ph type="body" idx="1"/>
          </p:nvPr>
        </p:nvSpPr>
        <p:spPr/>
        <p:txBody>
          <a:bodyPr/>
          <a:lstStyle/>
          <a:p>
            <a:r>
              <a:rPr lang="en-US" b="1" dirty="0">
                <a:effectLst/>
                <a:latin typeface="Arial Black" panose="020B0604020202020204" pitchFamily="34" charset="0"/>
                <a:cs typeface="Arial Black" panose="020B0604020202020204" pitchFamily="34" charset="0"/>
              </a:rPr>
              <a:t>ROI</a:t>
            </a:r>
            <a:endParaRPr lang="en-US" b="1" dirty="0">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F5648B9B-6F61-26FD-880B-5CFAA0499A66}"/>
              </a:ext>
            </a:extLst>
          </p:cNvPr>
          <p:cNvSpPr>
            <a:spLocks noGrp="1"/>
          </p:cNvSpPr>
          <p:nvPr>
            <p:ph sz="half" idx="2"/>
          </p:nvPr>
        </p:nvSpPr>
        <p:spPr/>
        <p:txBody>
          <a:bodyPr>
            <a:normAutofit/>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Envision multimedia-based expertise and cross-media growth strategies​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Visualize quality intellectual capital​</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Engage worldwide methodologies with web-enabled technologies​</a:t>
            </a: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4" name="Text Placeholder 3">
            <a:extLst>
              <a:ext uri="{FF2B5EF4-FFF2-40B4-BE49-F238E27FC236}">
                <a16:creationId xmlns:a16="http://schemas.microsoft.com/office/drawing/2014/main" id="{6A05B717-5038-0070-60FC-634FA9998FA6}"/>
              </a:ext>
            </a:extLst>
          </p:cNvPr>
          <p:cNvSpPr>
            <a:spLocks noGrp="1"/>
          </p:cNvSpPr>
          <p:nvPr>
            <p:ph type="body" sz="quarter" idx="3"/>
          </p:nvPr>
        </p:nvSpPr>
        <p:spPr/>
        <p:txBody>
          <a:bodyPr/>
          <a:lstStyle/>
          <a:p>
            <a:r>
              <a:rPr lang="en-US" b="1" dirty="0">
                <a:effectLst/>
                <a:latin typeface="Arial Black" panose="020B0604020202020204" pitchFamily="34" charset="0"/>
                <a:cs typeface="Arial Black" panose="020B0604020202020204" pitchFamily="34" charset="0"/>
              </a:rPr>
              <a:t>Niche markets</a:t>
            </a:r>
            <a:endParaRPr lang="en-US" b="1" dirty="0">
              <a:latin typeface="Arial Black" panose="020B0604020202020204" pitchFamily="34" charset="0"/>
              <a:cs typeface="Arial Black" panose="020B0604020202020204" pitchFamily="34" charset="0"/>
            </a:endParaRPr>
          </a:p>
        </p:txBody>
      </p:sp>
      <p:sp>
        <p:nvSpPr>
          <p:cNvPr id="14" name="Content Placeholder 13">
            <a:extLst>
              <a:ext uri="{FF2B5EF4-FFF2-40B4-BE49-F238E27FC236}">
                <a16:creationId xmlns:a16="http://schemas.microsoft.com/office/drawing/2014/main" id="{09DD5B6E-5EB4-E24C-F029-D11B31418E41}"/>
              </a:ext>
            </a:extLst>
          </p:cNvPr>
          <p:cNvSpPr>
            <a:spLocks noGrp="1"/>
          </p:cNvSpPr>
          <p:nvPr>
            <p:ph sz="quarter" idx="4"/>
          </p:nvPr>
        </p:nvSpPr>
        <p:spPr/>
        <p:txBody>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Pursue scalable customer service through sustainable strategies​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Engage top-line web services with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cutting-edge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deliverables</a:t>
            </a:r>
          </a:p>
          <a:p>
            <a:pPr>
              <a:lnSpc>
                <a:spcPct val="150000"/>
              </a:lnSpc>
            </a:pPr>
            <a:endParaRPr lang="en-US" sz="1400" b="1" dirty="0">
              <a:latin typeface="Arial Black" panose="020B0604020202020204" pitchFamily="34" charset="0"/>
              <a:cs typeface="Arial Black" panose="020B0604020202020204" pitchFamily="34" charset="0"/>
            </a:endParaRPr>
          </a:p>
        </p:txBody>
      </p:sp>
      <p:sp>
        <p:nvSpPr>
          <p:cNvPr id="7" name="Text Placeholder 6">
            <a:extLst>
              <a:ext uri="{FF2B5EF4-FFF2-40B4-BE49-F238E27FC236}">
                <a16:creationId xmlns:a16="http://schemas.microsoft.com/office/drawing/2014/main" id="{A92FEC7C-83CC-A5F9-029D-D476C55C9CCD}"/>
              </a:ext>
            </a:extLst>
          </p:cNvPr>
          <p:cNvSpPr>
            <a:spLocks noGrp="1"/>
          </p:cNvSpPr>
          <p:nvPr>
            <p:ph type="body" sz="quarter" idx="16"/>
          </p:nvPr>
        </p:nvSpPr>
        <p:spPr/>
        <p:txBody>
          <a:bodyPr/>
          <a:lstStyle/>
          <a:p>
            <a:r>
              <a:rPr lang="en-US" b="1" dirty="0">
                <a:effectLst/>
                <a:latin typeface="Arial Black" panose="020B0604020202020204" pitchFamily="34" charset="0"/>
                <a:cs typeface="Arial Black" panose="020B0604020202020204" pitchFamily="34" charset="0"/>
              </a:rPr>
              <a:t>Supply chains</a:t>
            </a:r>
            <a:endParaRPr lang="en-US" b="1" dirty="0">
              <a:latin typeface="Arial Black" panose="020B0604020202020204" pitchFamily="34" charset="0"/>
              <a:cs typeface="Arial Black" panose="020B0604020202020204" pitchFamily="34" charset="0"/>
            </a:endParaRPr>
          </a:p>
        </p:txBody>
      </p:sp>
      <p:sp>
        <p:nvSpPr>
          <p:cNvPr id="8" name="Content Placeholder 7">
            <a:extLst>
              <a:ext uri="{FF2B5EF4-FFF2-40B4-BE49-F238E27FC236}">
                <a16:creationId xmlns:a16="http://schemas.microsoft.com/office/drawing/2014/main" id="{B9E987DA-B378-65C6-474E-1146A0C2F361}"/>
              </a:ext>
            </a:extLst>
          </p:cNvPr>
          <p:cNvSpPr>
            <a:spLocks noGrp="1"/>
          </p:cNvSpPr>
          <p:nvPr>
            <p:ph sz="quarter" idx="17"/>
          </p:nvPr>
        </p:nvSpPr>
        <p:spPr/>
        <p:txBody>
          <a:bodyPr/>
          <a:lstStyle/>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Cultivate one-to-one customer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service with robust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ideas​</a:t>
            </a:r>
          </a:p>
          <a:p>
            <a:pPr marL="285750" indent="-285750" fontAlgn="base">
              <a:lnSpc>
                <a:spcPct val="150000"/>
              </a:lnSpc>
              <a:buFont typeface="Arial" panose="020B0604020202020204" pitchFamily="34" charset="0"/>
              <a:buChar char="•"/>
            </a:pPr>
            <a:r>
              <a:rPr lang="en-US" sz="1400" b="1" dirty="0">
                <a:latin typeface="Arial Black" panose="020B0604020202020204" pitchFamily="34" charset="0"/>
                <a:cs typeface="Arial Black" panose="020B0604020202020204" pitchFamily="34" charset="0"/>
              </a:rPr>
              <a:t>Maximize timely deliverables </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for real-</a:t>
            </a:r>
            <a:br>
              <a:rPr lang="en-US" sz="1400" b="1" dirty="0">
                <a:latin typeface="Arial Black" panose="020B0604020202020204" pitchFamily="34" charset="0"/>
                <a:cs typeface="Arial Black" panose="020B0604020202020204" pitchFamily="34" charset="0"/>
              </a:rPr>
            </a:br>
            <a:r>
              <a:rPr lang="en-US" sz="1400" b="1" dirty="0">
                <a:latin typeface="Arial Black" panose="020B0604020202020204" pitchFamily="34" charset="0"/>
                <a:cs typeface="Arial Black" panose="020B0604020202020204" pitchFamily="34" charset="0"/>
              </a:rPr>
              <a:t>time schemas</a:t>
            </a:r>
          </a:p>
          <a:p>
            <a:pPr>
              <a:lnSpc>
                <a:spcPct val="150000"/>
              </a:lnSpc>
            </a:pPr>
            <a:endParaRPr lang="en-US" sz="1400" b="1" dirty="0">
              <a:latin typeface="Arial Black" panose="020B0604020202020204" pitchFamily="34" charset="0"/>
              <a:cs typeface="Arial Black" panose="020B0604020202020204" pitchFamily="34" charset="0"/>
            </a:endParaRPr>
          </a:p>
          <a:p>
            <a:endParaRPr lang="en-US" dirty="0"/>
          </a:p>
        </p:txBody>
      </p:sp>
    </p:spTree>
    <p:extLst>
      <p:ext uri="{BB962C8B-B14F-4D97-AF65-F5344CB8AC3E}">
        <p14:creationId xmlns:p14="http://schemas.microsoft.com/office/powerpoint/2010/main" val="3637031163"/>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Summary</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p:txBody>
          <a:bodyPr/>
          <a:lstStyle/>
          <a:p>
            <a:pPr fontAlgn="base"/>
            <a:r>
              <a:rPr lang="en-US" b="1" dirty="0">
                <a:latin typeface="Arial Black" panose="020B0604020202020204" pitchFamily="34" charset="0"/>
                <a:cs typeface="Arial Black" panose="020B0604020202020204" pitchFamily="34" charset="0"/>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algn="l" rtl="0" fontAlgn="base"/>
            <a:r>
              <a:rPr lang="en-US" b="0" i="0" dirty="0">
                <a:solidFill>
                  <a:srgbClr val="000000"/>
                </a:solidFill>
                <a:effectLst/>
                <a:latin typeface="Calibri" panose="020F0502020204030204" pitchFamily="34" charset="0"/>
              </a:rPr>
              <a:t>​</a:t>
            </a:r>
            <a:endParaRPr lang="en-US" b="0" i="0" dirty="0">
              <a:solidFill>
                <a:srgbClr val="000000"/>
              </a:solidFill>
              <a:effectLst/>
              <a:latin typeface="Segoe UI" panose="020B0502040204020203" pitchFamily="34" charset="0"/>
            </a:endParaRPr>
          </a:p>
          <a:p>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fld id="{CC43B8D3-9A08-F84C-9DD4-44948BA52D4B}" type="slidenum">
              <a:rPr lang="en-US" smtClean="0"/>
              <a:pPr/>
              <a:t>13</a:t>
            </a:fld>
            <a:endParaRPr lang="en-US" dirty="0"/>
          </a:p>
        </p:txBody>
      </p:sp>
    </p:spTree>
    <p:extLst>
      <p:ext uri="{BB962C8B-B14F-4D97-AF65-F5344CB8AC3E}">
        <p14:creationId xmlns:p14="http://schemas.microsoft.com/office/powerpoint/2010/main" val="893108741"/>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316121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p:txBody>
          <a:bodyPr/>
          <a:lstStyle/>
          <a:p>
            <a:r>
              <a:rPr lang="en-US" dirty="0"/>
              <a:t>Presentation </a:t>
            </a:r>
            <a:br>
              <a:rPr lang="en-US" dirty="0"/>
            </a:br>
            <a:r>
              <a:rPr lang="en-US" dirty="0"/>
              <a:t>title</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p:txBody>
          <a:bodyPr>
            <a:normAutofit fontScale="92500" lnSpcReduction="10000"/>
          </a:bodyPr>
          <a:lstStyle/>
          <a:p>
            <a:r>
              <a:rPr lang="en-US" dirty="0"/>
              <a:t>Mirjam Nilsson</a:t>
            </a:r>
          </a:p>
        </p:txBody>
      </p:sp>
    </p:spTree>
    <p:extLst>
      <p:ext uri="{BB962C8B-B14F-4D97-AF65-F5344CB8AC3E}">
        <p14:creationId xmlns:p14="http://schemas.microsoft.com/office/powerpoint/2010/main" val="2827593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Introduction</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3</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Primary goals</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4</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Areas of growth</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5</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Timeline</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10</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Summary</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a:t>13</a:t>
            </a:r>
            <a:endParaRPr lang="en-US" dirty="0"/>
          </a:p>
        </p:txBody>
      </p:sp>
    </p:spTree>
    <p:extLst>
      <p:ext uri="{BB962C8B-B14F-4D97-AF65-F5344CB8AC3E}">
        <p14:creationId xmlns:p14="http://schemas.microsoft.com/office/powerpoint/2010/main" val="45285080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Introduction</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p:txBody>
          <a:bodyPr/>
          <a:lstStyle/>
          <a:p>
            <a:fld id="{CC43B8D3-9A08-F84C-9DD4-44948BA52D4B}" type="slidenum">
              <a:rPr lang="en-US" smtClean="0"/>
              <a:pPr/>
              <a:t>3</a:t>
            </a:fld>
            <a:endParaRPr lang="en-US" dirty="0"/>
          </a:p>
        </p:txBody>
      </p:sp>
    </p:spTree>
    <p:extLst>
      <p:ext uri="{BB962C8B-B14F-4D97-AF65-F5344CB8AC3E}">
        <p14:creationId xmlns:p14="http://schemas.microsoft.com/office/powerpoint/2010/main" val="1343223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p:txBody>
          <a:bodyPr/>
          <a:lstStyle/>
          <a:p>
            <a:r>
              <a:rPr lang="en-US" dirty="0"/>
              <a:t>Primary goals</a:t>
            </a:r>
          </a:p>
        </p:txBody>
      </p:sp>
    </p:spTree>
    <p:extLst>
      <p:ext uri="{BB962C8B-B14F-4D97-AF65-F5344CB8AC3E}">
        <p14:creationId xmlns:p14="http://schemas.microsoft.com/office/powerpoint/2010/main" val="4163351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Areas of growth</a:t>
            </a:r>
          </a:p>
        </p:txBody>
      </p:sp>
      <p:graphicFrame>
        <p:nvGraphicFramePr>
          <p:cNvPr id="9" name="Table 4">
            <a:extLst>
              <a:ext uri="{FF2B5EF4-FFF2-40B4-BE49-F238E27FC236}">
                <a16:creationId xmlns:a16="http://schemas.microsoft.com/office/drawing/2014/main" id="{D0C54D53-C83E-999E-E2D8-121369D30110}"/>
              </a:ext>
            </a:extLst>
          </p:cNvPr>
          <p:cNvGraphicFramePr>
            <a:graphicFrameLocks noGrp="1"/>
          </p:cNvGraphicFramePr>
          <p:nvPr>
            <p:ph idx="1"/>
            <p:extLst>
              <p:ext uri="{D42A27DB-BD31-4B8C-83A1-F6EECF244321}">
                <p14:modId xmlns:p14="http://schemas.microsoft.com/office/powerpoint/2010/main" val="1496648564"/>
              </p:ext>
            </p:extLst>
          </p:nvPr>
        </p:nvGraphicFramePr>
        <p:xfrm>
          <a:off x="731838" y="2222500"/>
          <a:ext cx="8283575" cy="3988015"/>
        </p:xfrm>
        <a:graphic>
          <a:graphicData uri="http://schemas.openxmlformats.org/drawingml/2006/table">
            <a:tbl>
              <a:tblPr firstRow="1" bandRow="1">
                <a:tableStyleId>{17292A2E-F333-43FB-9621-5CBBE7FDCDCB}</a:tableStyleId>
              </a:tblPr>
              <a:tblGrid>
                <a:gridCol w="1656715">
                  <a:extLst>
                    <a:ext uri="{9D8B030D-6E8A-4147-A177-3AD203B41FA5}">
                      <a16:colId xmlns:a16="http://schemas.microsoft.com/office/drawing/2014/main" val="1689330750"/>
                    </a:ext>
                  </a:extLst>
                </a:gridCol>
                <a:gridCol w="1656715">
                  <a:extLst>
                    <a:ext uri="{9D8B030D-6E8A-4147-A177-3AD203B41FA5}">
                      <a16:colId xmlns:a16="http://schemas.microsoft.com/office/drawing/2014/main" val="2660631934"/>
                    </a:ext>
                  </a:extLst>
                </a:gridCol>
                <a:gridCol w="1656715">
                  <a:extLst>
                    <a:ext uri="{9D8B030D-6E8A-4147-A177-3AD203B41FA5}">
                      <a16:colId xmlns:a16="http://schemas.microsoft.com/office/drawing/2014/main" val="3909717689"/>
                    </a:ext>
                  </a:extLst>
                </a:gridCol>
                <a:gridCol w="1656715">
                  <a:extLst>
                    <a:ext uri="{9D8B030D-6E8A-4147-A177-3AD203B41FA5}">
                      <a16:colId xmlns:a16="http://schemas.microsoft.com/office/drawing/2014/main" val="1603189107"/>
                    </a:ext>
                  </a:extLst>
                </a:gridCol>
                <a:gridCol w="1656715">
                  <a:extLst>
                    <a:ext uri="{9D8B030D-6E8A-4147-A177-3AD203B41FA5}">
                      <a16:colId xmlns:a16="http://schemas.microsoft.com/office/drawing/2014/main" val="2755691855"/>
                    </a:ext>
                  </a:extLst>
                </a:gridCol>
              </a:tblGrid>
              <a:tr h="797603">
                <a:tc>
                  <a:txBody>
                    <a:bodyPr/>
                    <a:lstStyle/>
                    <a:p>
                      <a:pPr algn="ctr"/>
                      <a:endParaRPr lang="en-US" sz="1400" dirty="0"/>
                    </a:p>
                  </a:txBody>
                  <a:tcPr anchor="ctr"/>
                </a:tc>
                <a:tc>
                  <a:txBody>
                    <a:bodyPr/>
                    <a:lstStyle/>
                    <a:p>
                      <a:pPr algn="ctr"/>
                      <a:r>
                        <a:rPr lang="en-US" sz="1400" b="1" i="0" dirty="0">
                          <a:solidFill>
                            <a:schemeClr val="tx2"/>
                          </a:solidFill>
                          <a:latin typeface="Arial Black" panose="020B0604020202020204" pitchFamily="34" charset="0"/>
                          <a:cs typeface="Arial Black" panose="020B0604020202020204" pitchFamily="34" charset="0"/>
                        </a:rPr>
                        <a:t>B2B</a:t>
                      </a:r>
                    </a:p>
                  </a:txBody>
                  <a:tcPr anchor="ctr"/>
                </a:tc>
                <a:tc>
                  <a:txBody>
                    <a:bodyPr/>
                    <a:lstStyle/>
                    <a:p>
                      <a:pPr algn="ctr"/>
                      <a:r>
                        <a:rPr lang="en-US" sz="1400" b="1" i="0" dirty="0">
                          <a:solidFill>
                            <a:schemeClr val="tx2"/>
                          </a:solidFill>
                          <a:latin typeface="Arial Black" panose="020B0604020202020204" pitchFamily="34" charset="0"/>
                          <a:cs typeface="Arial Black" panose="020B0604020202020204" pitchFamily="34" charset="0"/>
                        </a:rPr>
                        <a:t>Supply chain</a:t>
                      </a:r>
                    </a:p>
                  </a:txBody>
                  <a:tcPr anchor="ctr"/>
                </a:tc>
                <a:tc>
                  <a:txBody>
                    <a:bodyPr/>
                    <a:lstStyle/>
                    <a:p>
                      <a:pPr algn="ctr"/>
                      <a:r>
                        <a:rPr lang="en-US" sz="1400" b="1" i="0" dirty="0">
                          <a:solidFill>
                            <a:schemeClr val="tx2"/>
                          </a:solidFill>
                          <a:latin typeface="Arial Black" panose="020B0604020202020204" pitchFamily="34" charset="0"/>
                          <a:cs typeface="Arial Black" panose="020B0604020202020204" pitchFamily="34" charset="0"/>
                        </a:rPr>
                        <a:t>ROI</a:t>
                      </a:r>
                    </a:p>
                  </a:txBody>
                  <a:tcPr anchor="ctr"/>
                </a:tc>
                <a:tc>
                  <a:txBody>
                    <a:bodyPr/>
                    <a:lstStyle/>
                    <a:p>
                      <a:pPr algn="ctr"/>
                      <a:r>
                        <a:rPr lang="en-US" sz="1400" b="1" i="0" dirty="0">
                          <a:solidFill>
                            <a:schemeClr val="tx2"/>
                          </a:solidFill>
                          <a:latin typeface="Arial Black" panose="020B0604020202020204" pitchFamily="34" charset="0"/>
                          <a:cs typeface="Arial Black" panose="020B0604020202020204" pitchFamily="34" charset="0"/>
                        </a:rPr>
                        <a:t>E-commerce</a:t>
                      </a:r>
                    </a:p>
                  </a:txBody>
                  <a:tcPr anchor="ctr"/>
                </a:tc>
                <a:extLst>
                  <a:ext uri="{0D108BD9-81ED-4DB2-BD59-A6C34878D82A}">
                    <a16:rowId xmlns:a16="http://schemas.microsoft.com/office/drawing/2014/main" val="479928716"/>
                  </a:ext>
                </a:extLst>
              </a:tr>
              <a:tr h="797603">
                <a:tc>
                  <a:txBody>
                    <a:bodyPr/>
                    <a:lstStyle/>
                    <a:p>
                      <a:pPr algn="ctr"/>
                      <a:r>
                        <a:rPr lang="en-US" sz="1400" b="1" i="0" dirty="0">
                          <a:solidFill>
                            <a:schemeClr val="tx2">
                              <a:lumMod val="75000"/>
                            </a:schemeClr>
                          </a:solidFill>
                          <a:latin typeface="Arial Black" panose="020B0604020202020204" pitchFamily="34" charset="0"/>
                          <a:cs typeface="Arial Black" panose="020B0604020202020204" pitchFamily="34" charset="0"/>
                        </a:rPr>
                        <a:t>Q1</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4.5</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2.3</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1.7</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5.0</a:t>
                      </a:r>
                    </a:p>
                  </a:txBody>
                  <a:tcPr anchor="ctr"/>
                </a:tc>
                <a:extLst>
                  <a:ext uri="{0D108BD9-81ED-4DB2-BD59-A6C34878D82A}">
                    <a16:rowId xmlns:a16="http://schemas.microsoft.com/office/drawing/2014/main" val="1760208656"/>
                  </a:ext>
                </a:extLst>
              </a:tr>
              <a:tr h="797603">
                <a:tc>
                  <a:txBody>
                    <a:bodyPr/>
                    <a:lstStyle/>
                    <a:p>
                      <a:pPr algn="ctr"/>
                      <a:r>
                        <a:rPr lang="en-US" sz="1400" b="1" i="0" dirty="0">
                          <a:solidFill>
                            <a:schemeClr val="tx2">
                              <a:lumMod val="75000"/>
                            </a:schemeClr>
                          </a:solidFill>
                          <a:latin typeface="Arial Black" panose="020B0604020202020204" pitchFamily="34" charset="0"/>
                          <a:cs typeface="Arial Black" panose="020B0604020202020204" pitchFamily="34" charset="0"/>
                        </a:rPr>
                        <a:t>Q2</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3.2</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5.1</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4.4</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3.0</a:t>
                      </a:r>
                    </a:p>
                  </a:txBody>
                  <a:tcPr anchor="ctr"/>
                </a:tc>
                <a:extLst>
                  <a:ext uri="{0D108BD9-81ED-4DB2-BD59-A6C34878D82A}">
                    <a16:rowId xmlns:a16="http://schemas.microsoft.com/office/drawing/2014/main" val="3634243071"/>
                  </a:ext>
                </a:extLst>
              </a:tr>
              <a:tr h="797603">
                <a:tc>
                  <a:txBody>
                    <a:bodyPr/>
                    <a:lstStyle/>
                    <a:p>
                      <a:pPr algn="ctr"/>
                      <a:r>
                        <a:rPr lang="en-US" sz="1400" b="1" i="0" dirty="0">
                          <a:solidFill>
                            <a:schemeClr val="tx2">
                              <a:lumMod val="75000"/>
                            </a:schemeClr>
                          </a:solidFill>
                          <a:latin typeface="Arial Black" panose="020B0604020202020204" pitchFamily="34" charset="0"/>
                          <a:cs typeface="Arial Black" panose="020B0604020202020204" pitchFamily="34" charset="0"/>
                        </a:rPr>
                        <a:t>Q3</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2.1</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1.7</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2.5</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2.8</a:t>
                      </a:r>
                    </a:p>
                  </a:txBody>
                  <a:tcPr anchor="ctr"/>
                </a:tc>
                <a:extLst>
                  <a:ext uri="{0D108BD9-81ED-4DB2-BD59-A6C34878D82A}">
                    <a16:rowId xmlns:a16="http://schemas.microsoft.com/office/drawing/2014/main" val="415808797"/>
                  </a:ext>
                </a:extLst>
              </a:tr>
              <a:tr h="797603">
                <a:tc>
                  <a:txBody>
                    <a:bodyPr/>
                    <a:lstStyle/>
                    <a:p>
                      <a:pPr algn="ctr"/>
                      <a:r>
                        <a:rPr lang="en-US" sz="1400" b="1" i="0" dirty="0">
                          <a:solidFill>
                            <a:schemeClr val="tx2">
                              <a:lumMod val="75000"/>
                            </a:schemeClr>
                          </a:solidFill>
                          <a:latin typeface="Arial Black" panose="020B0604020202020204" pitchFamily="34" charset="0"/>
                          <a:cs typeface="Arial Black" panose="020B0604020202020204" pitchFamily="34" charset="0"/>
                        </a:rPr>
                        <a:t>Q4</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4.5</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2.2</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1.7</a:t>
                      </a:r>
                    </a:p>
                  </a:txBody>
                  <a:tcPr anchor="ctr"/>
                </a:tc>
                <a:tc>
                  <a:txBody>
                    <a:bodyPr/>
                    <a:lstStyle/>
                    <a:p>
                      <a:pPr algn="ctr"/>
                      <a:r>
                        <a:rPr lang="en-US" sz="1400" b="0" i="0" dirty="0">
                          <a:solidFill>
                            <a:schemeClr val="tx2"/>
                          </a:solidFill>
                          <a:latin typeface="Arial" panose="020B0604020202020204" pitchFamily="34" charset="0"/>
                          <a:cs typeface="Arial" panose="020B0604020202020204" pitchFamily="34" charset="0"/>
                        </a:rPr>
                        <a:t>7.0</a:t>
                      </a:r>
                    </a:p>
                  </a:txBody>
                  <a:tcPr anchor="ctr"/>
                </a:tc>
                <a:extLst>
                  <a:ext uri="{0D108BD9-81ED-4DB2-BD59-A6C34878D82A}">
                    <a16:rowId xmlns:a16="http://schemas.microsoft.com/office/drawing/2014/main" val="380950325"/>
                  </a:ext>
                </a:extLst>
              </a:tr>
            </a:tbl>
          </a:graphicData>
        </a:graphic>
      </p:graphicFrame>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fld id="{CC43B8D3-9A08-F84C-9DD4-44948BA52D4B}" type="slidenum">
              <a:rPr lang="en-US" smtClean="0"/>
              <a:pPr/>
              <a:t>5</a:t>
            </a:fld>
            <a:endParaRPr lang="en-US" dirty="0"/>
          </a:p>
        </p:txBody>
      </p:sp>
    </p:spTree>
    <p:extLst>
      <p:ext uri="{BB962C8B-B14F-4D97-AF65-F5344CB8AC3E}">
        <p14:creationId xmlns:p14="http://schemas.microsoft.com/office/powerpoint/2010/main" val="24618478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p:txBody>
          <a:bodyPr/>
          <a:lstStyle/>
          <a:p>
            <a:r>
              <a:rPr lang="en-US" dirty="0"/>
              <a:t>Business opportunities are like buses. There's always another one coming.</a:t>
            </a:r>
          </a:p>
        </p:txBody>
      </p:sp>
      <p:sp>
        <p:nvSpPr>
          <p:cNvPr id="14" name="Text Placeholder 13">
            <a:extLst>
              <a:ext uri="{FF2B5EF4-FFF2-40B4-BE49-F238E27FC236}">
                <a16:creationId xmlns:a16="http://schemas.microsoft.com/office/drawing/2014/main" id="{50F1D73D-3F3D-4ECD-574C-F2502AC80773}"/>
              </a:ext>
            </a:extLst>
          </p:cNvPr>
          <p:cNvSpPr>
            <a:spLocks noGrp="1"/>
          </p:cNvSpPr>
          <p:nvPr>
            <p:ph type="body" idx="1"/>
          </p:nvPr>
        </p:nvSpPr>
        <p:spPr/>
        <p:txBody>
          <a:bodyPr/>
          <a:lstStyle/>
          <a:p>
            <a:r>
              <a:rPr lang="en-US" dirty="0"/>
              <a:t>Richard Branson</a:t>
            </a:r>
          </a:p>
        </p:txBody>
      </p:sp>
    </p:spTree>
    <p:extLst>
      <p:ext uri="{BB962C8B-B14F-4D97-AF65-F5344CB8AC3E}">
        <p14:creationId xmlns:p14="http://schemas.microsoft.com/office/powerpoint/2010/main" val="3925682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Our team</a:t>
            </a:r>
          </a:p>
        </p:txBody>
      </p:sp>
      <p:sp>
        <p:nvSpPr>
          <p:cNvPr id="28" name="Text Placeholder 27">
            <a:extLst>
              <a:ext uri="{FF2B5EF4-FFF2-40B4-BE49-F238E27FC236}">
                <a16:creationId xmlns:a16="http://schemas.microsoft.com/office/drawing/2014/main" id="{DC4B4CEE-5DB4-6994-504B-BF87FCC06670}"/>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C2595B11-C76E-DD57-C5B1-8658DCE8DA40}"/>
              </a:ext>
            </a:extLst>
          </p:cNvPr>
          <p:cNvSpPr>
            <a:spLocks noGrp="1"/>
          </p:cNvSpPr>
          <p:nvPr>
            <p:ph type="sldNum" sz="quarter" idx="27"/>
          </p:nvPr>
        </p:nvSpPr>
        <p:spPr/>
        <p:txBody>
          <a:bodyPr/>
          <a:lstStyle/>
          <a:p>
            <a:fld id="{CC43B8D3-9A08-F84C-9DD4-44948BA52D4B}" type="slidenum">
              <a:rPr lang="en-US" smtClean="0"/>
              <a:pPr/>
              <a:t>7</a:t>
            </a:fld>
            <a:endParaRPr lang="en-US" dirty="0"/>
          </a:p>
        </p:txBody>
      </p:sp>
      <p:sp>
        <p:nvSpPr>
          <p:cNvPr id="20" name="Text Placeholder 19">
            <a:extLst>
              <a:ext uri="{FF2B5EF4-FFF2-40B4-BE49-F238E27FC236}">
                <a16:creationId xmlns:a16="http://schemas.microsoft.com/office/drawing/2014/main" id="{0E7DB7CA-F98F-DA72-5034-4333A03BD16E}"/>
              </a:ext>
            </a:extLst>
          </p:cNvPr>
          <p:cNvSpPr>
            <a:spLocks noGrp="1"/>
          </p:cNvSpPr>
          <p:nvPr>
            <p:ph type="body" sz="quarter" idx="16"/>
          </p:nvPr>
        </p:nvSpPr>
        <p:spPr/>
        <p:txBody>
          <a:bodyPr/>
          <a:lstStyle/>
          <a:p>
            <a:r>
              <a:rPr lang="en-US" dirty="0"/>
              <a:t>Takuma Hayashi</a:t>
            </a:r>
          </a:p>
        </p:txBody>
      </p:sp>
      <p:sp>
        <p:nvSpPr>
          <p:cNvPr id="24" name="Text Placeholder 23">
            <a:extLst>
              <a:ext uri="{FF2B5EF4-FFF2-40B4-BE49-F238E27FC236}">
                <a16:creationId xmlns:a16="http://schemas.microsoft.com/office/drawing/2014/main" id="{F1F9A423-9779-C402-676D-95DA2BDBC1FE}"/>
              </a:ext>
            </a:extLst>
          </p:cNvPr>
          <p:cNvSpPr>
            <a:spLocks noGrp="1"/>
          </p:cNvSpPr>
          <p:nvPr>
            <p:ph type="body" sz="quarter" idx="20"/>
          </p:nvPr>
        </p:nvSpPr>
        <p:spPr/>
        <p:txBody>
          <a:bodyPr/>
          <a:lstStyle/>
          <a:p>
            <a:r>
              <a:rPr lang="en-US" dirty="0"/>
              <a:t>President</a:t>
            </a:r>
          </a:p>
        </p:txBody>
      </p:sp>
      <p:pic>
        <p:nvPicPr>
          <p:cNvPr id="31" name="Picture Placeholder 30" descr="Team member head shot">
            <a:extLst>
              <a:ext uri="{FF2B5EF4-FFF2-40B4-BE49-F238E27FC236}">
                <a16:creationId xmlns:a16="http://schemas.microsoft.com/office/drawing/2014/main" id="{6C412FDB-E114-33E4-868E-31DA7C6FFE1E}"/>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33" name="Picture Placeholder 32" descr="Team member head shot">
            <a:extLst>
              <a:ext uri="{FF2B5EF4-FFF2-40B4-BE49-F238E27FC236}">
                <a16:creationId xmlns:a16="http://schemas.microsoft.com/office/drawing/2014/main" id="{3D8F5E18-349E-B6F3-AC34-0E030C00C1B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p:pic>
      <p:sp>
        <p:nvSpPr>
          <p:cNvPr id="21" name="Text Placeholder 20">
            <a:extLst>
              <a:ext uri="{FF2B5EF4-FFF2-40B4-BE49-F238E27FC236}">
                <a16:creationId xmlns:a16="http://schemas.microsoft.com/office/drawing/2014/main" id="{5CF8C408-02FC-4132-F304-040A31BEB4C7}"/>
              </a:ext>
            </a:extLst>
          </p:cNvPr>
          <p:cNvSpPr>
            <a:spLocks noGrp="1"/>
          </p:cNvSpPr>
          <p:nvPr>
            <p:ph type="body" sz="quarter" idx="17"/>
          </p:nvPr>
        </p:nvSpPr>
        <p:spPr/>
        <p:txBody>
          <a:bodyPr/>
          <a:lstStyle/>
          <a:p>
            <a:r>
              <a:rPr lang="en-US" dirty="0"/>
              <a:t>Mirjam Nilsson</a:t>
            </a:r>
          </a:p>
        </p:txBody>
      </p:sp>
      <p:sp>
        <p:nvSpPr>
          <p:cNvPr id="25" name="Text Placeholder 24">
            <a:extLst>
              <a:ext uri="{FF2B5EF4-FFF2-40B4-BE49-F238E27FC236}">
                <a16:creationId xmlns:a16="http://schemas.microsoft.com/office/drawing/2014/main" id="{7C779B74-D561-2EF9-90DE-13F7AB05238C}"/>
              </a:ext>
            </a:extLst>
          </p:cNvPr>
          <p:cNvSpPr>
            <a:spLocks noGrp="1"/>
          </p:cNvSpPr>
          <p:nvPr>
            <p:ph type="body" sz="quarter" idx="21"/>
          </p:nvPr>
        </p:nvSpPr>
        <p:spPr/>
        <p:txBody>
          <a:bodyPr/>
          <a:lstStyle/>
          <a:p>
            <a:r>
              <a:rPr lang="en-US" dirty="0"/>
              <a:t>Chief Executive Officer</a:t>
            </a:r>
          </a:p>
        </p:txBody>
      </p:sp>
      <p:sp>
        <p:nvSpPr>
          <p:cNvPr id="22" name="Text Placeholder 21">
            <a:extLst>
              <a:ext uri="{FF2B5EF4-FFF2-40B4-BE49-F238E27FC236}">
                <a16:creationId xmlns:a16="http://schemas.microsoft.com/office/drawing/2014/main" id="{371F316B-7439-A04C-9934-FDC516BE79E1}"/>
              </a:ext>
            </a:extLst>
          </p:cNvPr>
          <p:cNvSpPr>
            <a:spLocks noGrp="1"/>
          </p:cNvSpPr>
          <p:nvPr>
            <p:ph type="body" sz="quarter" idx="18"/>
          </p:nvPr>
        </p:nvSpPr>
        <p:spPr/>
        <p:txBody>
          <a:bodyPr/>
          <a:lstStyle/>
          <a:p>
            <a:r>
              <a:rPr lang="en-US" dirty="0"/>
              <a:t>Flora Berggren</a:t>
            </a:r>
          </a:p>
        </p:txBody>
      </p:sp>
      <p:sp>
        <p:nvSpPr>
          <p:cNvPr id="26" name="Text Placeholder 25">
            <a:extLst>
              <a:ext uri="{FF2B5EF4-FFF2-40B4-BE49-F238E27FC236}">
                <a16:creationId xmlns:a16="http://schemas.microsoft.com/office/drawing/2014/main" id="{9E648394-9EE4-BF99-EA38-32DD42EFCFEB}"/>
              </a:ext>
            </a:extLst>
          </p:cNvPr>
          <p:cNvSpPr>
            <a:spLocks noGrp="1"/>
          </p:cNvSpPr>
          <p:nvPr>
            <p:ph type="body" sz="quarter" idx="22"/>
          </p:nvPr>
        </p:nvSpPr>
        <p:spPr/>
        <p:txBody>
          <a:bodyPr/>
          <a:lstStyle/>
          <a:p>
            <a:r>
              <a:rPr lang="en-US" dirty="0"/>
              <a:t>Chief Operations Officer</a:t>
            </a:r>
          </a:p>
        </p:txBody>
      </p:sp>
      <p:pic>
        <p:nvPicPr>
          <p:cNvPr id="37" name="Picture Placeholder 36" descr="Team member head shot">
            <a:extLst>
              <a:ext uri="{FF2B5EF4-FFF2-40B4-BE49-F238E27FC236}">
                <a16:creationId xmlns:a16="http://schemas.microsoft.com/office/drawing/2014/main" id="{ABC65584-2B89-8630-C95E-A8C59FD602FC}"/>
              </a:ext>
            </a:extLst>
          </p:cNvPr>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a:stretch/>
        </p:blipFill>
        <p:spPr/>
      </p:pic>
      <p:pic>
        <p:nvPicPr>
          <p:cNvPr id="35" name="Picture Placeholder 34" descr="Team member head shot">
            <a:extLst>
              <a:ext uri="{FF2B5EF4-FFF2-40B4-BE49-F238E27FC236}">
                <a16:creationId xmlns:a16="http://schemas.microsoft.com/office/drawing/2014/main" id="{08BB100B-89B1-F85D-8A97-E1120F0CC947}"/>
              </a:ext>
            </a:extLst>
          </p:cNvPr>
          <p:cNvPicPr>
            <a:picLocks noGrp="1" noChangeAspect="1"/>
          </p:cNvPicPr>
          <p:nvPr>
            <p:ph type="pic" sz="quarter" idx="25"/>
          </p:nvPr>
        </p:nvPicPr>
        <p:blipFill rotWithShape="1">
          <a:blip r:embed="rId5">
            <a:extLst>
              <a:ext uri="{28A0092B-C50C-407E-A947-70E740481C1C}">
                <a14:useLocalDpi xmlns:a14="http://schemas.microsoft.com/office/drawing/2010/main" val="0"/>
              </a:ext>
            </a:extLst>
          </a:blip>
          <a:srcRect/>
          <a:stretch/>
        </p:blipFill>
        <p:spPr/>
      </p:pic>
      <p:sp>
        <p:nvSpPr>
          <p:cNvPr id="23" name="Text Placeholder 22">
            <a:extLst>
              <a:ext uri="{FF2B5EF4-FFF2-40B4-BE49-F238E27FC236}">
                <a16:creationId xmlns:a16="http://schemas.microsoft.com/office/drawing/2014/main" id="{2DCAAB9F-9796-6688-532A-91A4A1E4BFFD}"/>
              </a:ext>
            </a:extLst>
          </p:cNvPr>
          <p:cNvSpPr>
            <a:spLocks noGrp="1"/>
          </p:cNvSpPr>
          <p:nvPr>
            <p:ph type="body" sz="quarter" idx="19"/>
          </p:nvPr>
        </p:nvSpPr>
        <p:spPr/>
        <p:txBody>
          <a:bodyPr/>
          <a:lstStyle/>
          <a:p>
            <a:r>
              <a:rPr lang="en-US" dirty="0"/>
              <a:t>Rajesh Santoshi</a:t>
            </a:r>
          </a:p>
        </p:txBody>
      </p:sp>
      <p:sp>
        <p:nvSpPr>
          <p:cNvPr id="27" name="Text Placeholder 26">
            <a:extLst>
              <a:ext uri="{FF2B5EF4-FFF2-40B4-BE49-F238E27FC236}">
                <a16:creationId xmlns:a16="http://schemas.microsoft.com/office/drawing/2014/main" id="{EE798D5E-E47D-F58E-9F02-50706F2BBC71}"/>
              </a:ext>
            </a:extLst>
          </p:cNvPr>
          <p:cNvSpPr>
            <a:spLocks noGrp="1"/>
          </p:cNvSpPr>
          <p:nvPr>
            <p:ph type="body" sz="quarter" idx="23"/>
          </p:nvPr>
        </p:nvSpPr>
        <p:spPr/>
        <p:txBody>
          <a:bodyPr/>
          <a:lstStyle/>
          <a:p>
            <a:r>
              <a:rPr lang="en-US" dirty="0"/>
              <a:t>VP Marketing</a:t>
            </a:r>
          </a:p>
        </p:txBody>
      </p:sp>
    </p:spTree>
    <p:extLst>
      <p:ext uri="{BB962C8B-B14F-4D97-AF65-F5344CB8AC3E}">
        <p14:creationId xmlns:p14="http://schemas.microsoft.com/office/powerpoint/2010/main" val="2828537535"/>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88C3-22C9-7AFF-33C5-C94BB8BA8825}"/>
              </a:ext>
            </a:extLst>
          </p:cNvPr>
          <p:cNvSpPr>
            <a:spLocks noGrp="1"/>
          </p:cNvSpPr>
          <p:nvPr>
            <p:ph type="title"/>
          </p:nvPr>
        </p:nvSpPr>
        <p:spPr/>
        <p:txBody>
          <a:bodyPr/>
          <a:lstStyle/>
          <a:p>
            <a:r>
              <a:rPr lang="en-US" dirty="0"/>
              <a:t>Our extended team</a:t>
            </a:r>
          </a:p>
        </p:txBody>
      </p:sp>
      <p:sp>
        <p:nvSpPr>
          <p:cNvPr id="58" name="Text Placeholder 57">
            <a:extLst>
              <a:ext uri="{FF2B5EF4-FFF2-40B4-BE49-F238E27FC236}">
                <a16:creationId xmlns:a16="http://schemas.microsoft.com/office/drawing/2014/main" id="{6149DA07-DE5C-2490-98E0-91528926C18D}"/>
              </a:ext>
            </a:extLst>
          </p:cNvPr>
          <p:cNvSpPr>
            <a:spLocks noGrp="1"/>
          </p:cNvSpPr>
          <p:nvPr>
            <p:ph type="body" sz="quarter" idx="13"/>
          </p:nvPr>
        </p:nvSpPr>
        <p:spPr/>
        <p:txBody>
          <a:bodyPr/>
          <a:lstStyle/>
          <a:p>
            <a:endParaRPr lang="en-US" dirty="0"/>
          </a:p>
        </p:txBody>
      </p:sp>
      <p:sp>
        <p:nvSpPr>
          <p:cNvPr id="13" name="Slide Number Placeholder 12">
            <a:extLst>
              <a:ext uri="{FF2B5EF4-FFF2-40B4-BE49-F238E27FC236}">
                <a16:creationId xmlns:a16="http://schemas.microsoft.com/office/drawing/2014/main" id="{4EB8D6D4-573D-93DF-A54F-7C984CEF3575}"/>
              </a:ext>
            </a:extLst>
          </p:cNvPr>
          <p:cNvSpPr>
            <a:spLocks noGrp="1"/>
          </p:cNvSpPr>
          <p:nvPr>
            <p:ph type="sldNum" sz="quarter" idx="39"/>
          </p:nvPr>
        </p:nvSpPr>
        <p:spPr/>
        <p:txBody>
          <a:bodyPr/>
          <a:lstStyle/>
          <a:p>
            <a:fld id="{CC43B8D3-9A08-F84C-9DD4-44948BA52D4B}" type="slidenum">
              <a:rPr lang="en-US" smtClean="0"/>
              <a:pPr/>
              <a:t>8</a:t>
            </a:fld>
            <a:endParaRPr lang="en-US" dirty="0"/>
          </a:p>
        </p:txBody>
      </p:sp>
      <p:pic>
        <p:nvPicPr>
          <p:cNvPr id="31" name="Picture Placeholder 30" descr="Team member head shot">
            <a:extLst>
              <a:ext uri="{FF2B5EF4-FFF2-40B4-BE49-F238E27FC236}">
                <a16:creationId xmlns:a16="http://schemas.microsoft.com/office/drawing/2014/main" id="{6C412FDB-E114-33E4-868E-31DA7C6FFE1E}"/>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33" name="Picture Placeholder 32" descr="Team member head shot">
            <a:extLst>
              <a:ext uri="{FF2B5EF4-FFF2-40B4-BE49-F238E27FC236}">
                <a16:creationId xmlns:a16="http://schemas.microsoft.com/office/drawing/2014/main" id="{3D8F5E18-349E-B6F3-AC34-0E030C00C1B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p:pic>
      <p:pic>
        <p:nvPicPr>
          <p:cNvPr id="37" name="Picture Placeholder 36" descr="Team member head shot">
            <a:extLst>
              <a:ext uri="{FF2B5EF4-FFF2-40B4-BE49-F238E27FC236}">
                <a16:creationId xmlns:a16="http://schemas.microsoft.com/office/drawing/2014/main" id="{ABC65584-2B89-8630-C95E-A8C59FD602FC}"/>
              </a:ext>
            </a:extLst>
          </p:cNvPr>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a:stretch/>
        </p:blipFill>
        <p:spPr/>
      </p:pic>
      <p:pic>
        <p:nvPicPr>
          <p:cNvPr id="35" name="Picture Placeholder 34" descr="Team member head shot">
            <a:extLst>
              <a:ext uri="{FF2B5EF4-FFF2-40B4-BE49-F238E27FC236}">
                <a16:creationId xmlns:a16="http://schemas.microsoft.com/office/drawing/2014/main" id="{08BB100B-89B1-F85D-8A97-E1120F0CC947}"/>
              </a:ext>
            </a:extLst>
          </p:cNvPr>
          <p:cNvPicPr>
            <a:picLocks noGrp="1" noChangeAspect="1"/>
          </p:cNvPicPr>
          <p:nvPr>
            <p:ph type="pic" sz="quarter" idx="25"/>
          </p:nvPr>
        </p:nvPicPr>
        <p:blipFill rotWithShape="1">
          <a:blip r:embed="rId5">
            <a:extLst>
              <a:ext uri="{28A0092B-C50C-407E-A947-70E740481C1C}">
                <a14:useLocalDpi xmlns:a14="http://schemas.microsoft.com/office/drawing/2010/main" val="0"/>
              </a:ext>
            </a:extLst>
          </a:blip>
          <a:srcRect/>
          <a:stretch/>
        </p:blipFill>
        <p:spPr/>
      </p:pic>
      <p:sp>
        <p:nvSpPr>
          <p:cNvPr id="20" name="Text Placeholder 19">
            <a:extLst>
              <a:ext uri="{FF2B5EF4-FFF2-40B4-BE49-F238E27FC236}">
                <a16:creationId xmlns:a16="http://schemas.microsoft.com/office/drawing/2014/main" id="{0E7DB7CA-F98F-DA72-5034-4333A03BD16E}"/>
              </a:ext>
            </a:extLst>
          </p:cNvPr>
          <p:cNvSpPr>
            <a:spLocks noGrp="1"/>
          </p:cNvSpPr>
          <p:nvPr>
            <p:ph type="body" sz="quarter" idx="16"/>
          </p:nvPr>
        </p:nvSpPr>
        <p:spPr/>
        <p:txBody>
          <a:bodyPr/>
          <a:lstStyle/>
          <a:p>
            <a:r>
              <a:rPr lang="en-US" dirty="0"/>
              <a:t>Takuma Hayashi</a:t>
            </a:r>
          </a:p>
        </p:txBody>
      </p:sp>
      <p:sp>
        <p:nvSpPr>
          <p:cNvPr id="21" name="Text Placeholder 20">
            <a:extLst>
              <a:ext uri="{FF2B5EF4-FFF2-40B4-BE49-F238E27FC236}">
                <a16:creationId xmlns:a16="http://schemas.microsoft.com/office/drawing/2014/main" id="{5CF8C408-02FC-4132-F304-040A31BEB4C7}"/>
              </a:ext>
            </a:extLst>
          </p:cNvPr>
          <p:cNvSpPr>
            <a:spLocks noGrp="1"/>
          </p:cNvSpPr>
          <p:nvPr>
            <p:ph type="body" sz="quarter" idx="17"/>
          </p:nvPr>
        </p:nvSpPr>
        <p:spPr/>
        <p:txBody>
          <a:bodyPr/>
          <a:lstStyle/>
          <a:p>
            <a:r>
              <a:rPr lang="en-US" dirty="0"/>
              <a:t>Mirjam Nilsson</a:t>
            </a:r>
          </a:p>
        </p:txBody>
      </p:sp>
      <p:sp>
        <p:nvSpPr>
          <p:cNvPr id="22" name="Text Placeholder 21">
            <a:extLst>
              <a:ext uri="{FF2B5EF4-FFF2-40B4-BE49-F238E27FC236}">
                <a16:creationId xmlns:a16="http://schemas.microsoft.com/office/drawing/2014/main" id="{371F316B-7439-A04C-9934-FDC516BE79E1}"/>
              </a:ext>
            </a:extLst>
          </p:cNvPr>
          <p:cNvSpPr>
            <a:spLocks noGrp="1"/>
          </p:cNvSpPr>
          <p:nvPr>
            <p:ph type="body" sz="quarter" idx="18"/>
          </p:nvPr>
        </p:nvSpPr>
        <p:spPr/>
        <p:txBody>
          <a:bodyPr/>
          <a:lstStyle/>
          <a:p>
            <a:r>
              <a:rPr lang="en-US" dirty="0"/>
              <a:t>Flora Berggren</a:t>
            </a:r>
          </a:p>
        </p:txBody>
      </p:sp>
      <p:sp>
        <p:nvSpPr>
          <p:cNvPr id="23" name="Text Placeholder 22">
            <a:extLst>
              <a:ext uri="{FF2B5EF4-FFF2-40B4-BE49-F238E27FC236}">
                <a16:creationId xmlns:a16="http://schemas.microsoft.com/office/drawing/2014/main" id="{2DCAAB9F-9796-6688-532A-91A4A1E4BFFD}"/>
              </a:ext>
            </a:extLst>
          </p:cNvPr>
          <p:cNvSpPr>
            <a:spLocks noGrp="1"/>
          </p:cNvSpPr>
          <p:nvPr>
            <p:ph type="body" sz="quarter" idx="19"/>
          </p:nvPr>
        </p:nvSpPr>
        <p:spPr/>
        <p:txBody>
          <a:bodyPr/>
          <a:lstStyle/>
          <a:p>
            <a:r>
              <a:rPr lang="en-US" dirty="0"/>
              <a:t>Rajesh Santoshi</a:t>
            </a:r>
          </a:p>
        </p:txBody>
      </p:sp>
      <p:sp>
        <p:nvSpPr>
          <p:cNvPr id="24" name="Text Placeholder 23">
            <a:extLst>
              <a:ext uri="{FF2B5EF4-FFF2-40B4-BE49-F238E27FC236}">
                <a16:creationId xmlns:a16="http://schemas.microsoft.com/office/drawing/2014/main" id="{F1F9A423-9779-C402-676D-95DA2BDBC1FE}"/>
              </a:ext>
            </a:extLst>
          </p:cNvPr>
          <p:cNvSpPr>
            <a:spLocks noGrp="1"/>
          </p:cNvSpPr>
          <p:nvPr>
            <p:ph type="body" sz="quarter" idx="20"/>
          </p:nvPr>
        </p:nvSpPr>
        <p:spPr/>
        <p:txBody>
          <a:bodyPr/>
          <a:lstStyle/>
          <a:p>
            <a:r>
              <a:rPr lang="en-US" dirty="0"/>
              <a:t>President</a:t>
            </a:r>
          </a:p>
        </p:txBody>
      </p:sp>
      <p:sp>
        <p:nvSpPr>
          <p:cNvPr id="25" name="Text Placeholder 24">
            <a:extLst>
              <a:ext uri="{FF2B5EF4-FFF2-40B4-BE49-F238E27FC236}">
                <a16:creationId xmlns:a16="http://schemas.microsoft.com/office/drawing/2014/main" id="{7C779B74-D561-2EF9-90DE-13F7AB05238C}"/>
              </a:ext>
            </a:extLst>
          </p:cNvPr>
          <p:cNvSpPr>
            <a:spLocks noGrp="1"/>
          </p:cNvSpPr>
          <p:nvPr>
            <p:ph type="body" sz="quarter" idx="21"/>
          </p:nvPr>
        </p:nvSpPr>
        <p:spPr/>
        <p:txBody>
          <a:bodyPr/>
          <a:lstStyle/>
          <a:p>
            <a:r>
              <a:rPr lang="en-US" dirty="0"/>
              <a:t>Chief Executive Officer</a:t>
            </a:r>
          </a:p>
        </p:txBody>
      </p:sp>
      <p:sp>
        <p:nvSpPr>
          <p:cNvPr id="26" name="Text Placeholder 25">
            <a:extLst>
              <a:ext uri="{FF2B5EF4-FFF2-40B4-BE49-F238E27FC236}">
                <a16:creationId xmlns:a16="http://schemas.microsoft.com/office/drawing/2014/main" id="{9E648394-9EE4-BF99-EA38-32DD42EFCFEB}"/>
              </a:ext>
            </a:extLst>
          </p:cNvPr>
          <p:cNvSpPr>
            <a:spLocks noGrp="1"/>
          </p:cNvSpPr>
          <p:nvPr>
            <p:ph type="body" sz="quarter" idx="22"/>
          </p:nvPr>
        </p:nvSpPr>
        <p:spPr/>
        <p:txBody>
          <a:bodyPr/>
          <a:lstStyle/>
          <a:p>
            <a:r>
              <a:rPr lang="en-US" dirty="0"/>
              <a:t>Chief Operations Officer</a:t>
            </a:r>
          </a:p>
        </p:txBody>
      </p:sp>
      <p:sp>
        <p:nvSpPr>
          <p:cNvPr id="27" name="Text Placeholder 26">
            <a:extLst>
              <a:ext uri="{FF2B5EF4-FFF2-40B4-BE49-F238E27FC236}">
                <a16:creationId xmlns:a16="http://schemas.microsoft.com/office/drawing/2014/main" id="{EE798D5E-E47D-F58E-9F02-50706F2BBC71}"/>
              </a:ext>
            </a:extLst>
          </p:cNvPr>
          <p:cNvSpPr>
            <a:spLocks noGrp="1"/>
          </p:cNvSpPr>
          <p:nvPr>
            <p:ph type="body" sz="quarter" idx="23"/>
          </p:nvPr>
        </p:nvSpPr>
        <p:spPr/>
        <p:txBody>
          <a:bodyPr/>
          <a:lstStyle/>
          <a:p>
            <a:r>
              <a:rPr lang="en-US" dirty="0"/>
              <a:t>VP Marketing</a:t>
            </a:r>
          </a:p>
        </p:txBody>
      </p:sp>
      <p:pic>
        <p:nvPicPr>
          <p:cNvPr id="17" name="Picture Placeholder 16" descr="Team member head shot">
            <a:extLst>
              <a:ext uri="{FF2B5EF4-FFF2-40B4-BE49-F238E27FC236}">
                <a16:creationId xmlns:a16="http://schemas.microsoft.com/office/drawing/2014/main" id="{24DC30E1-CADB-84DB-DB8B-F9617674C187}"/>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p:pic>
      <p:pic>
        <p:nvPicPr>
          <p:cNvPr id="19" name="Picture Placeholder 18" descr="Team member head shot">
            <a:extLst>
              <a:ext uri="{FF2B5EF4-FFF2-40B4-BE49-F238E27FC236}">
                <a16:creationId xmlns:a16="http://schemas.microsoft.com/office/drawing/2014/main" id="{1B078F29-E69F-173F-24DC-9ADE4F107206}"/>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p:pic>
      <p:pic>
        <p:nvPicPr>
          <p:cNvPr id="29" name="Picture Placeholder 28" descr="Team member head shot">
            <a:extLst>
              <a:ext uri="{FF2B5EF4-FFF2-40B4-BE49-F238E27FC236}">
                <a16:creationId xmlns:a16="http://schemas.microsoft.com/office/drawing/2014/main" id="{039C289C-8715-1B0F-DB41-23EE81B14E95}"/>
              </a:ext>
            </a:extLst>
          </p:cNvPr>
          <p:cNvPicPr>
            <a:picLocks noGrp="1" noChangeAspect="1"/>
          </p:cNvPicPr>
          <p:nvPr>
            <p:ph type="pic" sz="quarter" idx="34"/>
          </p:nvPr>
        </p:nvPicPr>
        <p:blipFill rotWithShape="1">
          <a:blip r:embed="rId8">
            <a:extLst>
              <a:ext uri="{28A0092B-C50C-407E-A947-70E740481C1C}">
                <a14:useLocalDpi xmlns:a14="http://schemas.microsoft.com/office/drawing/2010/main" val="0"/>
              </a:ext>
            </a:extLst>
          </a:blip>
          <a:srcRect/>
          <a:stretch/>
        </p:blipFill>
        <p:spPr/>
      </p:pic>
      <p:pic>
        <p:nvPicPr>
          <p:cNvPr id="32" name="Picture Placeholder 31" descr="Team member head shot">
            <a:extLst>
              <a:ext uri="{FF2B5EF4-FFF2-40B4-BE49-F238E27FC236}">
                <a16:creationId xmlns:a16="http://schemas.microsoft.com/office/drawing/2014/main" id="{2F4F496E-385D-6E5A-31C9-8C919AC3D66B}"/>
              </a:ext>
            </a:extLst>
          </p:cNvPr>
          <p:cNvPicPr>
            <a:picLocks noGrp="1" noChangeAspect="1"/>
          </p:cNvPicPr>
          <p:nvPr>
            <p:ph type="pic" sz="quarter" idx="35"/>
          </p:nvPr>
        </p:nvPicPr>
        <p:blipFill rotWithShape="1">
          <a:blip r:embed="rId9">
            <a:extLst>
              <a:ext uri="{28A0092B-C50C-407E-A947-70E740481C1C}">
                <a14:useLocalDpi xmlns:a14="http://schemas.microsoft.com/office/drawing/2010/main" val="0"/>
              </a:ext>
            </a:extLst>
          </a:blip>
          <a:srcRect/>
          <a:stretch/>
        </p:blipFill>
        <p:spPr/>
      </p:pic>
      <p:sp>
        <p:nvSpPr>
          <p:cNvPr id="8" name="Text Placeholder 7">
            <a:extLst>
              <a:ext uri="{FF2B5EF4-FFF2-40B4-BE49-F238E27FC236}">
                <a16:creationId xmlns:a16="http://schemas.microsoft.com/office/drawing/2014/main" id="{4D591E9D-E86D-5811-6D20-A80CC9302723}"/>
              </a:ext>
            </a:extLst>
          </p:cNvPr>
          <p:cNvSpPr>
            <a:spLocks noGrp="1"/>
          </p:cNvSpPr>
          <p:nvPr>
            <p:ph type="body" sz="quarter" idx="30"/>
          </p:nvPr>
        </p:nvSpPr>
        <p:spPr/>
        <p:txBody>
          <a:bodyPr/>
          <a:lstStyle/>
          <a:p>
            <a:r>
              <a:rPr lang="en-US" dirty="0"/>
              <a:t>Graham Barnes</a:t>
            </a:r>
          </a:p>
        </p:txBody>
      </p:sp>
      <p:sp>
        <p:nvSpPr>
          <p:cNvPr id="9" name="Text Placeholder 8">
            <a:extLst>
              <a:ext uri="{FF2B5EF4-FFF2-40B4-BE49-F238E27FC236}">
                <a16:creationId xmlns:a16="http://schemas.microsoft.com/office/drawing/2014/main" id="{645C146E-A736-B1B0-F667-47A8819056B1}"/>
              </a:ext>
            </a:extLst>
          </p:cNvPr>
          <p:cNvSpPr>
            <a:spLocks noGrp="1"/>
          </p:cNvSpPr>
          <p:nvPr>
            <p:ph type="body" sz="quarter" idx="31"/>
          </p:nvPr>
        </p:nvSpPr>
        <p:spPr/>
        <p:txBody>
          <a:bodyPr/>
          <a:lstStyle/>
          <a:p>
            <a:r>
              <a:rPr lang="en-US" dirty="0"/>
              <a:t>Rowan Murphy</a:t>
            </a:r>
          </a:p>
        </p:txBody>
      </p:sp>
      <p:sp>
        <p:nvSpPr>
          <p:cNvPr id="6" name="Text Placeholder 5">
            <a:extLst>
              <a:ext uri="{FF2B5EF4-FFF2-40B4-BE49-F238E27FC236}">
                <a16:creationId xmlns:a16="http://schemas.microsoft.com/office/drawing/2014/main" id="{8B4D75FF-CD78-5E99-188C-7891765A869D}"/>
              </a:ext>
            </a:extLst>
          </p:cNvPr>
          <p:cNvSpPr>
            <a:spLocks noGrp="1"/>
          </p:cNvSpPr>
          <p:nvPr>
            <p:ph type="body" sz="quarter" idx="28"/>
          </p:nvPr>
        </p:nvSpPr>
        <p:spPr/>
        <p:txBody>
          <a:bodyPr/>
          <a:lstStyle/>
          <a:p>
            <a:r>
              <a:rPr lang="en-US" dirty="0"/>
              <a:t>Elizabeth Moore</a:t>
            </a:r>
          </a:p>
        </p:txBody>
      </p:sp>
      <p:sp>
        <p:nvSpPr>
          <p:cNvPr id="7" name="Text Placeholder 6">
            <a:extLst>
              <a:ext uri="{FF2B5EF4-FFF2-40B4-BE49-F238E27FC236}">
                <a16:creationId xmlns:a16="http://schemas.microsoft.com/office/drawing/2014/main" id="{01B4206F-8BCA-22F0-43A7-0BF8B49994B0}"/>
              </a:ext>
            </a:extLst>
          </p:cNvPr>
          <p:cNvSpPr>
            <a:spLocks noGrp="1"/>
          </p:cNvSpPr>
          <p:nvPr>
            <p:ph type="body" sz="quarter" idx="29"/>
          </p:nvPr>
        </p:nvSpPr>
        <p:spPr/>
        <p:txBody>
          <a:bodyPr/>
          <a:lstStyle/>
          <a:p>
            <a:r>
              <a:rPr lang="en-US" dirty="0"/>
              <a:t>Robin Kline</a:t>
            </a:r>
          </a:p>
        </p:txBody>
      </p:sp>
      <p:sp>
        <p:nvSpPr>
          <p:cNvPr id="10" name="Text Placeholder 9">
            <a:extLst>
              <a:ext uri="{FF2B5EF4-FFF2-40B4-BE49-F238E27FC236}">
                <a16:creationId xmlns:a16="http://schemas.microsoft.com/office/drawing/2014/main" id="{0EABFDA6-322F-3880-99E5-D43A18750EA7}"/>
              </a:ext>
            </a:extLst>
          </p:cNvPr>
          <p:cNvSpPr>
            <a:spLocks noGrp="1"/>
          </p:cNvSpPr>
          <p:nvPr>
            <p:ph type="body" sz="quarter" idx="32"/>
          </p:nvPr>
        </p:nvSpPr>
        <p:spPr/>
        <p:txBody>
          <a:bodyPr/>
          <a:lstStyle/>
          <a:p>
            <a:r>
              <a:rPr lang="en-US" dirty="0"/>
              <a:t>VP Product</a:t>
            </a:r>
          </a:p>
        </p:txBody>
      </p:sp>
      <p:sp>
        <p:nvSpPr>
          <p:cNvPr id="11" name="Text Placeholder 10">
            <a:extLst>
              <a:ext uri="{FF2B5EF4-FFF2-40B4-BE49-F238E27FC236}">
                <a16:creationId xmlns:a16="http://schemas.microsoft.com/office/drawing/2014/main" id="{96BADCB7-1BAE-B262-9988-05E5BAF6C361}"/>
              </a:ext>
            </a:extLst>
          </p:cNvPr>
          <p:cNvSpPr>
            <a:spLocks noGrp="1"/>
          </p:cNvSpPr>
          <p:nvPr>
            <p:ph type="body" sz="quarter" idx="33"/>
          </p:nvPr>
        </p:nvSpPr>
        <p:spPr/>
        <p:txBody>
          <a:bodyPr/>
          <a:lstStyle/>
          <a:p>
            <a:r>
              <a:rPr lang="en-US" dirty="0"/>
              <a:t>SEO Strategist</a:t>
            </a:r>
          </a:p>
        </p:txBody>
      </p:sp>
      <p:sp>
        <p:nvSpPr>
          <p:cNvPr id="15" name="Text Placeholder 14">
            <a:extLst>
              <a:ext uri="{FF2B5EF4-FFF2-40B4-BE49-F238E27FC236}">
                <a16:creationId xmlns:a16="http://schemas.microsoft.com/office/drawing/2014/main" id="{CF291512-436B-6D63-40B1-AF3B88EAC370}"/>
              </a:ext>
            </a:extLst>
          </p:cNvPr>
          <p:cNvSpPr>
            <a:spLocks noGrp="1"/>
          </p:cNvSpPr>
          <p:nvPr>
            <p:ph type="body" sz="quarter" idx="37"/>
          </p:nvPr>
        </p:nvSpPr>
        <p:spPr/>
        <p:txBody>
          <a:bodyPr/>
          <a:lstStyle/>
          <a:p>
            <a:r>
              <a:rPr lang="en-US" dirty="0"/>
              <a:t>Product Designer</a:t>
            </a:r>
          </a:p>
        </p:txBody>
      </p:sp>
      <p:sp>
        <p:nvSpPr>
          <p:cNvPr id="14" name="Text Placeholder 13">
            <a:extLst>
              <a:ext uri="{FF2B5EF4-FFF2-40B4-BE49-F238E27FC236}">
                <a16:creationId xmlns:a16="http://schemas.microsoft.com/office/drawing/2014/main" id="{E81B9EB1-FC06-46FB-5698-44F6EBAB49E5}"/>
              </a:ext>
            </a:extLst>
          </p:cNvPr>
          <p:cNvSpPr>
            <a:spLocks noGrp="1"/>
          </p:cNvSpPr>
          <p:nvPr>
            <p:ph type="body" sz="quarter" idx="36"/>
          </p:nvPr>
        </p:nvSpPr>
        <p:spPr/>
        <p:txBody>
          <a:bodyPr/>
          <a:lstStyle/>
          <a:p>
            <a:r>
              <a:rPr lang="en-US" dirty="0"/>
              <a:t>Content Developer</a:t>
            </a:r>
          </a:p>
        </p:txBody>
      </p:sp>
    </p:spTree>
    <p:extLst>
      <p:ext uri="{BB962C8B-B14F-4D97-AF65-F5344CB8AC3E}">
        <p14:creationId xmlns:p14="http://schemas.microsoft.com/office/powerpoint/2010/main" val="1439309830"/>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Plan for product launch</a:t>
            </a:r>
          </a:p>
        </p:txBody>
      </p:sp>
      <p:graphicFrame>
        <p:nvGraphicFramePr>
          <p:cNvPr id="7" name="Content Placeholder 3" descr="Timeline Placeholder ">
            <a:extLst>
              <a:ext uri="{FF2B5EF4-FFF2-40B4-BE49-F238E27FC236}">
                <a16:creationId xmlns:a16="http://schemas.microsoft.com/office/drawing/2014/main" id="{3033222B-8F61-7CC1-AF3E-1B1B8047ABE0}"/>
              </a:ext>
            </a:extLst>
          </p:cNvPr>
          <p:cNvGraphicFramePr>
            <a:graphicFrameLocks noGrp="1"/>
          </p:cNvGraphicFramePr>
          <p:nvPr>
            <p:ph idx="1"/>
            <p:extLst>
              <p:ext uri="{D42A27DB-BD31-4B8C-83A1-F6EECF244321}">
                <p14:modId xmlns:p14="http://schemas.microsoft.com/office/powerpoint/2010/main" val="28401819"/>
              </p:ext>
            </p:extLst>
          </p:nvPr>
        </p:nvGraphicFramePr>
        <p:xfrm>
          <a:off x="1665288" y="1825625"/>
          <a:ext cx="88614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fld id="{CC43B8D3-9A08-F84C-9DD4-44948BA52D4B}" type="slidenum">
              <a:rPr lang="en-US" smtClean="0"/>
              <a:pPr/>
              <a:t>9</a:t>
            </a:fld>
            <a:endParaRPr lang="en-US" dirty="0"/>
          </a:p>
        </p:txBody>
      </p:sp>
    </p:spTree>
    <p:extLst>
      <p:ext uri="{BB962C8B-B14F-4D97-AF65-F5344CB8AC3E}">
        <p14:creationId xmlns:p14="http://schemas.microsoft.com/office/powerpoint/2010/main" val="1514052440"/>
      </p:ext>
    </p:extLst>
  </p:cSld>
  <p:clrMapOvr>
    <a:masterClrMapping/>
  </p:clrMapOvr>
</p:sld>
</file>

<file path=ppt/theme/theme1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3.xml><?xml version="1.0" encoding="utf-8"?>
<ds:datastoreItem xmlns:ds="http://schemas.openxmlformats.org/officeDocument/2006/customXml" ds:itemID="{E8C75813-FBB5-478B-828B-AC67018E2728}"/>
</file>

<file path=customXml/itemProps22.xml><?xml version="1.0" encoding="utf-8"?>
<ds:datastoreItem xmlns:ds="http://schemas.openxmlformats.org/officeDocument/2006/customXml" ds:itemID="{7E30B917-A3AD-46B5-A6A4-F876E3BAC36E}"/>
</file>

<file path=customXml/itemProps31.xml><?xml version="1.0" encoding="utf-8"?>
<ds:datastoreItem xmlns:ds="http://schemas.openxmlformats.org/officeDocument/2006/customXml" ds:itemID="{C431C809-C6F0-48D7-BF3E-4570CDAF51AF}"/>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emplate/>
  <ap:TotalTime>0</ap:TotalTime>
  <ap:Words>413</ap:Words>
  <ap:Application>Microsoft Office PowerPoint</ap:Application>
  <ap:PresentationFormat>Widescreen</ap:PresentationFormat>
  <ap:Paragraphs>135</ap:Paragraphs>
  <ap:Slides>14</ap:Slides>
  <ap:Notes>7</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14</vt:i4>
      </vt:variant>
    </vt:vector>
  </ap:HeadingPairs>
  <ap:TitlesOfParts>
    <vt:vector baseType="lpstr" size="19">
      <vt:lpstr>Arial</vt:lpstr>
      <vt:lpstr>Arial Black</vt:lpstr>
      <vt:lpstr>Calibri</vt:lpstr>
      <vt:lpstr>Segoe UI</vt:lpstr>
      <vt:lpstr>Office Theme</vt:lpstr>
      <vt:lpstr>Presentation  title</vt:lpstr>
      <vt:lpstr>Agenda</vt:lpstr>
      <vt:lpstr>Introduction</vt:lpstr>
      <vt:lpstr>Primary goals</vt:lpstr>
      <vt:lpstr>Areas of growth</vt:lpstr>
      <vt:lpstr>Business opportunities are like buses. There's always another one coming.</vt:lpstr>
      <vt:lpstr>Our team</vt:lpstr>
      <vt:lpstr>Our extended team</vt:lpstr>
      <vt:lpstr>Plan for product launch</vt:lpstr>
      <vt:lpstr>Timeline </vt:lpstr>
      <vt:lpstr>Areas of focus</vt:lpstr>
      <vt:lpstr>How we get there</vt:lpstr>
      <vt:lpstr>Summary</vt:lpstr>
      <vt:lpstr>Thank you</vt:lpstr>
    </vt:vector>
  </ap:TitlesOfParts>
  <ap:Company/>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2022-08-18T06:47:08Z</dcterms:created>
  <dcterms:modified xsi:type="dcterms:W3CDTF">2022-10-06T16:36:32Z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