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2"/>
  </p:notesMasterIdLst>
  <p:sldIdLst>
    <p:sldId id="294" r:id="rId2"/>
    <p:sldId id="256" r:id="rId3"/>
    <p:sldId id="257" r:id="rId4"/>
    <p:sldId id="288" r:id="rId5"/>
    <p:sldId id="289" r:id="rId6"/>
    <p:sldId id="290" r:id="rId7"/>
    <p:sldId id="291" r:id="rId8"/>
    <p:sldId id="292"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93" r:id="rId29"/>
    <p:sldId id="264" r:id="rId30"/>
    <p:sldId id="26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37844-E94D-4A26-8D61-6136D00540B1}" v="114" dt="2023-01-14T17:21:07.700"/>
    <p1510:client id="{C80E0171-60B4-4AEF-835F-064186988108}" v="358" dt="2023-01-14T20:06:04.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Beri" userId="QUa5egI+pb/zH50oLZd5G1yR9xmY/DrZg/Wfvc1jKE4=" providerId="None" clId="Web-{7D537844-E94D-4A26-8D61-6136D00540B1}"/>
    <pc:docChg chg="addSld modSld sldOrd">
      <pc:chgData name="Gautam Beri" userId="QUa5egI+pb/zH50oLZd5G1yR9xmY/DrZg/Wfvc1jKE4=" providerId="None" clId="Web-{7D537844-E94D-4A26-8D61-6136D00540B1}" dt="2023-01-14T17:21:07.700" v="109" actId="20577"/>
      <pc:docMkLst>
        <pc:docMk/>
      </pc:docMkLst>
      <pc:sldChg chg="modSp">
        <pc:chgData name="Gautam Beri" userId="QUa5egI+pb/zH50oLZd5G1yR9xmY/DrZg/Wfvc1jKE4=" providerId="None" clId="Web-{7D537844-E94D-4A26-8D61-6136D00540B1}" dt="2023-01-14T17:21:01.872" v="108" actId="1076"/>
        <pc:sldMkLst>
          <pc:docMk/>
          <pc:sldMk cId="0" sldId="256"/>
        </pc:sldMkLst>
        <pc:spChg chg="mod">
          <ac:chgData name="Gautam Beri" userId="QUa5egI+pb/zH50oLZd5G1yR9xmY/DrZg/Wfvc1jKE4=" providerId="None" clId="Web-{7D537844-E94D-4A26-8D61-6136D00540B1}" dt="2023-01-14T17:19:30.183" v="98" actId="1076"/>
          <ac:spMkLst>
            <pc:docMk/>
            <pc:sldMk cId="0" sldId="256"/>
            <ac:spMk id="54" creationId="{00000000-0000-0000-0000-000000000000}"/>
          </ac:spMkLst>
        </pc:spChg>
        <pc:spChg chg="mod">
          <ac:chgData name="Gautam Beri" userId="QUa5egI+pb/zH50oLZd5G1yR9xmY/DrZg/Wfvc1jKE4=" providerId="None" clId="Web-{7D537844-E94D-4A26-8D61-6136D00540B1}" dt="2023-01-14T17:21:01.872" v="108" actId="1076"/>
          <ac:spMkLst>
            <pc:docMk/>
            <pc:sldMk cId="0" sldId="256"/>
            <ac:spMk id="60" creationId="{00000000-0000-0000-0000-000000000000}"/>
          </ac:spMkLst>
        </pc:spChg>
      </pc:sldChg>
      <pc:sldChg chg="modSp">
        <pc:chgData name="Gautam Beri" userId="QUa5egI+pb/zH50oLZd5G1yR9xmY/DrZg/Wfvc1jKE4=" providerId="None" clId="Web-{7D537844-E94D-4A26-8D61-6136D00540B1}" dt="2023-01-14T17:21:07.700" v="109" actId="20577"/>
        <pc:sldMkLst>
          <pc:docMk/>
          <pc:sldMk cId="0" sldId="257"/>
        </pc:sldMkLst>
        <pc:spChg chg="mod">
          <ac:chgData name="Gautam Beri" userId="QUa5egI+pb/zH50oLZd5G1yR9xmY/DrZg/Wfvc1jKE4=" providerId="None" clId="Web-{7D537844-E94D-4A26-8D61-6136D00540B1}" dt="2023-01-14T17:21:07.700" v="109" actId="20577"/>
          <ac:spMkLst>
            <pc:docMk/>
            <pc:sldMk cId="0" sldId="257"/>
            <ac:spMk id="60" creationId="{00000000-0000-0000-0000-000000000000}"/>
          </ac:spMkLst>
        </pc:spChg>
      </pc:sldChg>
      <pc:sldChg chg="modSp">
        <pc:chgData name="Gautam Beri" userId="QUa5egI+pb/zH50oLZd5G1yR9xmY/DrZg/Wfvc1jKE4=" providerId="None" clId="Web-{7D537844-E94D-4A26-8D61-6136D00540B1}" dt="2023-01-14T17:19:14.901" v="97" actId="20577"/>
        <pc:sldMkLst>
          <pc:docMk/>
          <pc:sldMk cId="0" sldId="258"/>
        </pc:sldMkLst>
        <pc:spChg chg="mod">
          <ac:chgData name="Gautam Beri" userId="QUa5egI+pb/zH50oLZd5G1yR9xmY/DrZg/Wfvc1jKE4=" providerId="None" clId="Web-{7D537844-E94D-4A26-8D61-6136D00540B1}" dt="2023-01-14T17:19:14.901" v="97" actId="20577"/>
          <ac:spMkLst>
            <pc:docMk/>
            <pc:sldMk cId="0" sldId="258"/>
            <ac:spMk id="68" creationId="{00000000-0000-0000-0000-000000000000}"/>
          </ac:spMkLst>
        </pc:spChg>
      </pc:sldChg>
      <pc:sldChg chg="modSp">
        <pc:chgData name="Gautam Beri" userId="QUa5egI+pb/zH50oLZd5G1yR9xmY/DrZg/Wfvc1jKE4=" providerId="None" clId="Web-{7D537844-E94D-4A26-8D61-6136D00540B1}" dt="2023-01-14T17:19:03.104" v="92" actId="20577"/>
        <pc:sldMkLst>
          <pc:docMk/>
          <pc:sldMk cId="0" sldId="259"/>
        </pc:sldMkLst>
        <pc:spChg chg="mod">
          <ac:chgData name="Gautam Beri" userId="QUa5egI+pb/zH50oLZd5G1yR9xmY/DrZg/Wfvc1jKE4=" providerId="None" clId="Web-{7D537844-E94D-4A26-8D61-6136D00540B1}" dt="2023-01-14T17:19:03.104" v="92" actId="20577"/>
          <ac:spMkLst>
            <pc:docMk/>
            <pc:sldMk cId="0" sldId="259"/>
            <ac:spMk id="74" creationId="{00000000-0000-0000-0000-000000000000}"/>
          </ac:spMkLst>
        </pc:spChg>
      </pc:sldChg>
      <pc:sldChg chg="modSp">
        <pc:chgData name="Gautam Beri" userId="QUa5egI+pb/zH50oLZd5G1yR9xmY/DrZg/Wfvc1jKE4=" providerId="None" clId="Web-{7D537844-E94D-4A26-8D61-6136D00540B1}" dt="2023-01-14T17:18:54.088" v="90" actId="20577"/>
        <pc:sldMkLst>
          <pc:docMk/>
          <pc:sldMk cId="0" sldId="260"/>
        </pc:sldMkLst>
        <pc:spChg chg="mod">
          <ac:chgData name="Gautam Beri" userId="QUa5egI+pb/zH50oLZd5G1yR9xmY/DrZg/Wfvc1jKE4=" providerId="None" clId="Web-{7D537844-E94D-4A26-8D61-6136D00540B1}" dt="2023-01-14T17:18:45.760" v="88" actId="20577"/>
          <ac:spMkLst>
            <pc:docMk/>
            <pc:sldMk cId="0" sldId="260"/>
            <ac:spMk id="79" creationId="{00000000-0000-0000-0000-000000000000}"/>
          </ac:spMkLst>
        </pc:spChg>
        <pc:spChg chg="mod">
          <ac:chgData name="Gautam Beri" userId="QUa5egI+pb/zH50oLZd5G1yR9xmY/DrZg/Wfvc1jKE4=" providerId="None" clId="Web-{7D537844-E94D-4A26-8D61-6136D00540B1}" dt="2023-01-14T17:18:54.088" v="90" actId="20577"/>
          <ac:spMkLst>
            <pc:docMk/>
            <pc:sldMk cId="0" sldId="260"/>
            <ac:spMk id="85" creationId="{00000000-0000-0000-0000-000000000000}"/>
          </ac:spMkLst>
        </pc:spChg>
      </pc:sldChg>
      <pc:sldChg chg="modSp ord">
        <pc:chgData name="Gautam Beri" userId="QUa5egI+pb/zH50oLZd5G1yR9xmY/DrZg/Wfvc1jKE4=" providerId="None" clId="Web-{7D537844-E94D-4A26-8D61-6136D00540B1}" dt="2023-01-14T17:15:12.022" v="43" actId="20577"/>
        <pc:sldMkLst>
          <pc:docMk/>
          <pc:sldMk cId="0" sldId="261"/>
        </pc:sldMkLst>
        <pc:spChg chg="mod">
          <ac:chgData name="Gautam Beri" userId="QUa5egI+pb/zH50oLZd5G1yR9xmY/DrZg/Wfvc1jKE4=" providerId="None" clId="Web-{7D537844-E94D-4A26-8D61-6136D00540B1}" dt="2023-01-14T17:15:12.022" v="43" actId="20577"/>
          <ac:spMkLst>
            <pc:docMk/>
            <pc:sldMk cId="0" sldId="261"/>
            <ac:spMk id="86" creationId="{00000000-0000-0000-0000-000000000000}"/>
          </ac:spMkLst>
        </pc:spChg>
      </pc:sldChg>
      <pc:sldChg chg="modSp">
        <pc:chgData name="Gautam Beri" userId="QUa5egI+pb/zH50oLZd5G1yR9xmY/DrZg/Wfvc1jKE4=" providerId="None" clId="Web-{7D537844-E94D-4A26-8D61-6136D00540B1}" dt="2023-01-14T17:15:19.803" v="46" actId="20577"/>
        <pc:sldMkLst>
          <pc:docMk/>
          <pc:sldMk cId="0" sldId="263"/>
        </pc:sldMkLst>
        <pc:spChg chg="mod">
          <ac:chgData name="Gautam Beri" userId="QUa5egI+pb/zH50oLZd5G1yR9xmY/DrZg/Wfvc1jKE4=" providerId="None" clId="Web-{7D537844-E94D-4A26-8D61-6136D00540B1}" dt="2023-01-14T17:15:19.803" v="46" actId="20577"/>
          <ac:spMkLst>
            <pc:docMk/>
            <pc:sldMk cId="0" sldId="263"/>
            <ac:spMk id="99" creationId="{00000000-0000-0000-0000-000000000000}"/>
          </ac:spMkLst>
        </pc:spChg>
      </pc:sldChg>
      <pc:sldChg chg="modSp ord">
        <pc:chgData name="Gautam Beri" userId="QUa5egI+pb/zH50oLZd5G1yR9xmY/DrZg/Wfvc1jKE4=" providerId="None" clId="Web-{7D537844-E94D-4A26-8D61-6136D00540B1}" dt="2023-01-14T17:14:56.881" v="39" actId="20577"/>
        <pc:sldMkLst>
          <pc:docMk/>
          <pc:sldMk cId="0" sldId="264"/>
        </pc:sldMkLst>
        <pc:spChg chg="mod">
          <ac:chgData name="Gautam Beri" userId="QUa5egI+pb/zH50oLZd5G1yR9xmY/DrZg/Wfvc1jKE4=" providerId="None" clId="Web-{7D537844-E94D-4A26-8D61-6136D00540B1}" dt="2023-01-14T17:14:56.881" v="39" actId="20577"/>
          <ac:spMkLst>
            <pc:docMk/>
            <pc:sldMk cId="0" sldId="264"/>
            <ac:spMk id="106" creationId="{00000000-0000-0000-0000-000000000000}"/>
          </ac:spMkLst>
        </pc:spChg>
      </pc:sldChg>
      <pc:sldChg chg="ord">
        <pc:chgData name="Gautam Beri" userId="QUa5egI+pb/zH50oLZd5G1yR9xmY/DrZg/Wfvc1jKE4=" providerId="None" clId="Web-{7D537844-E94D-4A26-8D61-6136D00540B1}" dt="2023-01-14T17:11:04.501" v="4"/>
        <pc:sldMkLst>
          <pc:docMk/>
          <pc:sldMk cId="0" sldId="265"/>
        </pc:sldMkLst>
      </pc:sldChg>
      <pc:sldChg chg="modSp ord">
        <pc:chgData name="Gautam Beri" userId="QUa5egI+pb/zH50oLZd5G1yR9xmY/DrZg/Wfvc1jKE4=" providerId="None" clId="Web-{7D537844-E94D-4A26-8D61-6136D00540B1}" dt="2023-01-14T17:14:48.865" v="37" actId="20577"/>
        <pc:sldMkLst>
          <pc:docMk/>
          <pc:sldMk cId="0" sldId="266"/>
        </pc:sldMkLst>
        <pc:spChg chg="mod">
          <ac:chgData name="Gautam Beri" userId="QUa5egI+pb/zH50oLZd5G1yR9xmY/DrZg/Wfvc1jKE4=" providerId="None" clId="Web-{7D537844-E94D-4A26-8D61-6136D00540B1}" dt="2023-01-14T17:14:48.865" v="37" actId="20577"/>
          <ac:spMkLst>
            <pc:docMk/>
            <pc:sldMk cId="0" sldId="266"/>
            <ac:spMk id="119" creationId="{00000000-0000-0000-0000-000000000000}"/>
          </ac:spMkLst>
        </pc:spChg>
      </pc:sldChg>
      <pc:sldChg chg="modSp ord">
        <pc:chgData name="Gautam Beri" userId="QUa5egI+pb/zH50oLZd5G1yR9xmY/DrZg/Wfvc1jKE4=" providerId="None" clId="Web-{7D537844-E94D-4A26-8D61-6136D00540B1}" dt="2023-01-14T17:19:56.105" v="102" actId="20577"/>
        <pc:sldMkLst>
          <pc:docMk/>
          <pc:sldMk cId="0" sldId="267"/>
        </pc:sldMkLst>
        <pc:spChg chg="mod">
          <ac:chgData name="Gautam Beri" userId="QUa5egI+pb/zH50oLZd5G1yR9xmY/DrZg/Wfvc1jKE4=" providerId="None" clId="Web-{7D537844-E94D-4A26-8D61-6136D00540B1}" dt="2023-01-14T17:19:56.105" v="102" actId="20577"/>
          <ac:spMkLst>
            <pc:docMk/>
            <pc:sldMk cId="0" sldId="267"/>
            <ac:spMk id="125" creationId="{00000000-0000-0000-0000-000000000000}"/>
          </ac:spMkLst>
        </pc:spChg>
      </pc:sldChg>
      <pc:sldChg chg="ord">
        <pc:chgData name="Gautam Beri" userId="QUa5egI+pb/zH50oLZd5G1yR9xmY/DrZg/Wfvc1jKE4=" providerId="None" clId="Web-{7D537844-E94D-4A26-8D61-6136D00540B1}" dt="2023-01-14T17:11:38.018" v="9"/>
        <pc:sldMkLst>
          <pc:docMk/>
          <pc:sldMk cId="0" sldId="268"/>
        </pc:sldMkLst>
      </pc:sldChg>
      <pc:sldChg chg="ord">
        <pc:chgData name="Gautam Beri" userId="QUa5egI+pb/zH50oLZd5G1yR9xmY/DrZg/Wfvc1jKE4=" providerId="None" clId="Web-{7D537844-E94D-4A26-8D61-6136D00540B1}" dt="2023-01-14T17:15:33.038" v="47"/>
        <pc:sldMkLst>
          <pc:docMk/>
          <pc:sldMk cId="0" sldId="269"/>
        </pc:sldMkLst>
      </pc:sldChg>
      <pc:sldChg chg="modSp">
        <pc:chgData name="Gautam Beri" userId="QUa5egI+pb/zH50oLZd5G1yR9xmY/DrZg/Wfvc1jKE4=" providerId="None" clId="Web-{7D537844-E94D-4A26-8D61-6136D00540B1}" dt="2023-01-14T17:20:05.465" v="103" actId="20577"/>
        <pc:sldMkLst>
          <pc:docMk/>
          <pc:sldMk cId="0" sldId="270"/>
        </pc:sldMkLst>
        <pc:spChg chg="mod">
          <ac:chgData name="Gautam Beri" userId="QUa5egI+pb/zH50oLZd5G1yR9xmY/DrZg/Wfvc1jKE4=" providerId="None" clId="Web-{7D537844-E94D-4A26-8D61-6136D00540B1}" dt="2023-01-14T17:20:05.465" v="103" actId="20577"/>
          <ac:spMkLst>
            <pc:docMk/>
            <pc:sldMk cId="0" sldId="270"/>
            <ac:spMk id="143" creationId="{00000000-0000-0000-0000-000000000000}"/>
          </ac:spMkLst>
        </pc:spChg>
      </pc:sldChg>
      <pc:sldChg chg="modSp">
        <pc:chgData name="Gautam Beri" userId="QUa5egI+pb/zH50oLZd5G1yR9xmY/DrZg/Wfvc1jKE4=" providerId="None" clId="Web-{7D537844-E94D-4A26-8D61-6136D00540B1}" dt="2023-01-14T17:16:45.039" v="60" actId="20577"/>
        <pc:sldMkLst>
          <pc:docMk/>
          <pc:sldMk cId="0" sldId="273"/>
        </pc:sldMkLst>
        <pc:spChg chg="mod">
          <ac:chgData name="Gautam Beri" userId="QUa5egI+pb/zH50oLZd5G1yR9xmY/DrZg/Wfvc1jKE4=" providerId="None" clId="Web-{7D537844-E94D-4A26-8D61-6136D00540B1}" dt="2023-01-14T17:16:45.039" v="60" actId="20577"/>
          <ac:spMkLst>
            <pc:docMk/>
            <pc:sldMk cId="0" sldId="273"/>
            <ac:spMk id="163" creationId="{00000000-0000-0000-0000-000000000000}"/>
          </ac:spMkLst>
        </pc:spChg>
      </pc:sldChg>
      <pc:sldChg chg="modSp">
        <pc:chgData name="Gautam Beri" userId="QUa5egI+pb/zH50oLZd5G1yR9xmY/DrZg/Wfvc1jKE4=" providerId="None" clId="Web-{7D537844-E94D-4A26-8D61-6136D00540B1}" dt="2023-01-14T17:17:19.852" v="69" actId="20577"/>
        <pc:sldMkLst>
          <pc:docMk/>
          <pc:sldMk cId="0" sldId="274"/>
        </pc:sldMkLst>
        <pc:spChg chg="mod">
          <ac:chgData name="Gautam Beri" userId="QUa5egI+pb/zH50oLZd5G1yR9xmY/DrZg/Wfvc1jKE4=" providerId="None" clId="Web-{7D537844-E94D-4A26-8D61-6136D00540B1}" dt="2023-01-14T17:17:19.852" v="69" actId="20577"/>
          <ac:spMkLst>
            <pc:docMk/>
            <pc:sldMk cId="0" sldId="274"/>
            <ac:spMk id="169" creationId="{00000000-0000-0000-0000-000000000000}"/>
          </ac:spMkLst>
        </pc:spChg>
      </pc:sldChg>
      <pc:sldChg chg="modSp">
        <pc:chgData name="Gautam Beri" userId="QUa5egI+pb/zH50oLZd5G1yR9xmY/DrZg/Wfvc1jKE4=" providerId="None" clId="Web-{7D537844-E94D-4A26-8D61-6136D00540B1}" dt="2023-01-14T17:20:37.559" v="107" actId="20577"/>
        <pc:sldMkLst>
          <pc:docMk/>
          <pc:sldMk cId="0" sldId="275"/>
        </pc:sldMkLst>
        <pc:spChg chg="mod">
          <ac:chgData name="Gautam Beri" userId="QUa5egI+pb/zH50oLZd5G1yR9xmY/DrZg/Wfvc1jKE4=" providerId="None" clId="Web-{7D537844-E94D-4A26-8D61-6136D00540B1}" dt="2023-01-14T17:20:37.559" v="107" actId="20577"/>
          <ac:spMkLst>
            <pc:docMk/>
            <pc:sldMk cId="0" sldId="275"/>
            <ac:spMk id="175" creationId="{00000000-0000-0000-0000-000000000000}"/>
          </ac:spMkLst>
        </pc:spChg>
      </pc:sldChg>
      <pc:sldChg chg="modSp new">
        <pc:chgData name="Gautam Beri" userId="QUa5egI+pb/zH50oLZd5G1yR9xmY/DrZg/Wfvc1jKE4=" providerId="None" clId="Web-{7D537844-E94D-4A26-8D61-6136D00540B1}" dt="2023-01-14T17:19:48.277" v="101" actId="20577"/>
        <pc:sldMkLst>
          <pc:docMk/>
          <pc:sldMk cId="4155284844" sldId="287"/>
        </pc:sldMkLst>
        <pc:spChg chg="mod">
          <ac:chgData name="Gautam Beri" userId="QUa5egI+pb/zH50oLZd5G1yR9xmY/DrZg/Wfvc1jKE4=" providerId="None" clId="Web-{7D537844-E94D-4A26-8D61-6136D00540B1}" dt="2023-01-14T17:19:48.277" v="101" actId="20577"/>
          <ac:spMkLst>
            <pc:docMk/>
            <pc:sldMk cId="4155284844" sldId="287"/>
            <ac:spMk id="2" creationId="{AEFC26C4-9E72-46F7-2D25-CED462EFB3BE}"/>
          </ac:spMkLst>
        </pc:spChg>
        <pc:spChg chg="mod">
          <ac:chgData name="Gautam Beri" userId="QUa5egI+pb/zH50oLZd5G1yR9xmY/DrZg/Wfvc1jKE4=" providerId="None" clId="Web-{7D537844-E94D-4A26-8D61-6136D00540B1}" dt="2023-01-14T17:19:44.136" v="99" actId="20577"/>
          <ac:spMkLst>
            <pc:docMk/>
            <pc:sldMk cId="4155284844" sldId="287"/>
            <ac:spMk id="3" creationId="{A19A87E5-0E65-23F9-5900-7F6B91C5E400}"/>
          </ac:spMkLst>
        </pc:spChg>
      </pc:sldChg>
    </pc:docChg>
  </pc:docChgLst>
  <pc:docChgLst>
    <pc:chgData name="Gautam Beri" userId="QUa5egI+pb/zH50oLZd5G1yR9xmY/DrZg/Wfvc1jKE4=" providerId="None" clId="Web-{C80E0171-60B4-4AEF-835F-064186988108}"/>
    <pc:docChg chg="addSld delSld modSld sldOrd">
      <pc:chgData name="Gautam Beri" userId="QUa5egI+pb/zH50oLZd5G1yR9xmY/DrZg/Wfvc1jKE4=" providerId="None" clId="Web-{C80E0171-60B4-4AEF-835F-064186988108}" dt="2023-01-14T20:06:04.138" v="352"/>
      <pc:docMkLst>
        <pc:docMk/>
      </pc:docMkLst>
      <pc:sldChg chg="del">
        <pc:chgData name="Gautam Beri" userId="QUa5egI+pb/zH50oLZd5G1yR9xmY/DrZg/Wfvc1jKE4=" providerId="None" clId="Web-{C80E0171-60B4-4AEF-835F-064186988108}" dt="2023-01-14T19:40:43.087" v="0"/>
        <pc:sldMkLst>
          <pc:docMk/>
          <pc:sldMk cId="0" sldId="258"/>
        </pc:sldMkLst>
      </pc:sldChg>
      <pc:sldChg chg="del">
        <pc:chgData name="Gautam Beri" userId="QUa5egI+pb/zH50oLZd5G1yR9xmY/DrZg/Wfvc1jKE4=" providerId="None" clId="Web-{C80E0171-60B4-4AEF-835F-064186988108}" dt="2023-01-14T20:06:04.138" v="352"/>
        <pc:sldMkLst>
          <pc:docMk/>
          <pc:sldMk cId="0" sldId="259"/>
        </pc:sldMkLst>
      </pc:sldChg>
      <pc:sldChg chg="del">
        <pc:chgData name="Gautam Beri" userId="QUa5egI+pb/zH50oLZd5G1yR9xmY/DrZg/Wfvc1jKE4=" providerId="None" clId="Web-{C80E0171-60B4-4AEF-835F-064186988108}" dt="2023-01-14T19:44:22.313" v="71"/>
        <pc:sldMkLst>
          <pc:docMk/>
          <pc:sldMk cId="0" sldId="260"/>
        </pc:sldMkLst>
      </pc:sldChg>
      <pc:sldChg chg="del">
        <pc:chgData name="Gautam Beri" userId="QUa5egI+pb/zH50oLZd5G1yR9xmY/DrZg/Wfvc1jKE4=" providerId="None" clId="Web-{C80E0171-60B4-4AEF-835F-064186988108}" dt="2023-01-14T20:01:18.535" v="301"/>
        <pc:sldMkLst>
          <pc:docMk/>
          <pc:sldMk cId="0" sldId="261"/>
        </pc:sldMkLst>
      </pc:sldChg>
      <pc:sldChg chg="modSp ord">
        <pc:chgData name="Gautam Beri" userId="QUa5egI+pb/zH50oLZd5G1yR9xmY/DrZg/Wfvc1jKE4=" providerId="None" clId="Web-{C80E0171-60B4-4AEF-835F-064186988108}" dt="2023-01-14T20:03:04.602" v="322"/>
        <pc:sldMkLst>
          <pc:docMk/>
          <pc:sldMk cId="0" sldId="262"/>
        </pc:sldMkLst>
        <pc:spChg chg="mod">
          <ac:chgData name="Gautam Beri" userId="QUa5egI+pb/zH50oLZd5G1yR9xmY/DrZg/Wfvc1jKE4=" providerId="None" clId="Web-{C80E0171-60B4-4AEF-835F-064186988108}" dt="2023-01-14T20:01:42.067" v="305" actId="20577"/>
          <ac:spMkLst>
            <pc:docMk/>
            <pc:sldMk cId="0" sldId="262"/>
            <ac:spMk id="92" creationId="{00000000-0000-0000-0000-000000000000}"/>
          </ac:spMkLst>
        </pc:spChg>
      </pc:sldChg>
      <pc:sldChg chg="del">
        <pc:chgData name="Gautam Beri" userId="QUa5egI+pb/zH50oLZd5G1yR9xmY/DrZg/Wfvc1jKE4=" providerId="None" clId="Web-{C80E0171-60B4-4AEF-835F-064186988108}" dt="2023-01-14T20:01:45.052" v="306"/>
        <pc:sldMkLst>
          <pc:docMk/>
          <pc:sldMk cId="0" sldId="263"/>
        </pc:sldMkLst>
      </pc:sldChg>
      <pc:sldChg chg="modSp ord">
        <pc:chgData name="Gautam Beri" userId="QUa5egI+pb/zH50oLZd5G1yR9xmY/DrZg/Wfvc1jKE4=" providerId="None" clId="Web-{C80E0171-60B4-4AEF-835F-064186988108}" dt="2023-01-14T20:02:34.507" v="309"/>
        <pc:sldMkLst>
          <pc:docMk/>
          <pc:sldMk cId="0" sldId="264"/>
        </pc:sldMkLst>
        <pc:spChg chg="mod">
          <ac:chgData name="Gautam Beri" userId="QUa5egI+pb/zH50oLZd5G1yR9xmY/DrZg/Wfvc1jKE4=" providerId="None" clId="Web-{C80E0171-60B4-4AEF-835F-064186988108}" dt="2023-01-14T20:01:16.207" v="300" actId="20577"/>
          <ac:spMkLst>
            <pc:docMk/>
            <pc:sldMk cId="0" sldId="264"/>
            <ac:spMk id="106" creationId="{00000000-0000-0000-0000-000000000000}"/>
          </ac:spMkLst>
        </pc:spChg>
      </pc:sldChg>
      <pc:sldChg chg="modSp del">
        <pc:chgData name="Gautam Beri" userId="QUa5egI+pb/zH50oLZd5G1yR9xmY/DrZg/Wfvc1jKE4=" providerId="None" clId="Web-{C80E0171-60B4-4AEF-835F-064186988108}" dt="2023-01-14T19:57:19.165" v="235"/>
        <pc:sldMkLst>
          <pc:docMk/>
          <pc:sldMk cId="0" sldId="265"/>
        </pc:sldMkLst>
        <pc:spChg chg="mod">
          <ac:chgData name="Gautam Beri" userId="QUa5egI+pb/zH50oLZd5G1yR9xmY/DrZg/Wfvc1jKE4=" providerId="None" clId="Web-{C80E0171-60B4-4AEF-835F-064186988108}" dt="2023-01-14T19:56:10.116" v="210" actId="20577"/>
          <ac:spMkLst>
            <pc:docMk/>
            <pc:sldMk cId="0" sldId="265"/>
            <ac:spMk id="113" creationId="{00000000-0000-0000-0000-000000000000}"/>
          </ac:spMkLst>
        </pc:spChg>
      </pc:sldChg>
      <pc:sldChg chg="del">
        <pc:chgData name="Gautam Beri" userId="QUa5egI+pb/zH50oLZd5G1yR9xmY/DrZg/Wfvc1jKE4=" providerId="None" clId="Web-{C80E0171-60B4-4AEF-835F-064186988108}" dt="2023-01-14T19:58:09.291" v="259"/>
        <pc:sldMkLst>
          <pc:docMk/>
          <pc:sldMk cId="0" sldId="266"/>
        </pc:sldMkLst>
      </pc:sldChg>
      <pc:sldChg chg="del">
        <pc:chgData name="Gautam Beri" userId="QUa5egI+pb/zH50oLZd5G1yR9xmY/DrZg/Wfvc1jKE4=" providerId="None" clId="Web-{C80E0171-60B4-4AEF-835F-064186988108}" dt="2023-01-14T19:58:36.730" v="266"/>
        <pc:sldMkLst>
          <pc:docMk/>
          <pc:sldMk cId="0" sldId="267"/>
        </pc:sldMkLst>
      </pc:sldChg>
      <pc:sldChg chg="modSp">
        <pc:chgData name="Gautam Beri" userId="QUa5egI+pb/zH50oLZd5G1yR9xmY/DrZg/Wfvc1jKE4=" providerId="None" clId="Web-{C80E0171-60B4-4AEF-835F-064186988108}" dt="2023-01-14T19:59:39.622" v="293" actId="20577"/>
        <pc:sldMkLst>
          <pc:docMk/>
          <pc:sldMk cId="0" sldId="268"/>
        </pc:sldMkLst>
        <pc:spChg chg="mod">
          <ac:chgData name="Gautam Beri" userId="QUa5egI+pb/zH50oLZd5G1yR9xmY/DrZg/Wfvc1jKE4=" providerId="None" clId="Web-{C80E0171-60B4-4AEF-835F-064186988108}" dt="2023-01-14T19:59:35.872" v="291" actId="20577"/>
          <ac:spMkLst>
            <pc:docMk/>
            <pc:sldMk cId="0" sldId="268"/>
            <ac:spMk id="130" creationId="{00000000-0000-0000-0000-000000000000}"/>
          </ac:spMkLst>
        </pc:spChg>
        <pc:spChg chg="mod">
          <ac:chgData name="Gautam Beri" userId="QUa5egI+pb/zH50oLZd5G1yR9xmY/DrZg/Wfvc1jKE4=" providerId="None" clId="Web-{C80E0171-60B4-4AEF-835F-064186988108}" dt="2023-01-14T19:59:39.622" v="293" actId="20577"/>
          <ac:spMkLst>
            <pc:docMk/>
            <pc:sldMk cId="0" sldId="268"/>
            <ac:spMk id="131" creationId="{00000000-0000-0000-0000-000000000000}"/>
          </ac:spMkLst>
        </pc:spChg>
      </pc:sldChg>
      <pc:sldChg chg="modSp">
        <pc:chgData name="Gautam Beri" userId="QUa5egI+pb/zH50oLZd5G1yR9xmY/DrZg/Wfvc1jKE4=" providerId="None" clId="Web-{C80E0171-60B4-4AEF-835F-064186988108}" dt="2023-01-14T20:05:18.981" v="340" actId="20577"/>
        <pc:sldMkLst>
          <pc:docMk/>
          <pc:sldMk cId="0" sldId="273"/>
        </pc:sldMkLst>
        <pc:spChg chg="mod">
          <ac:chgData name="Gautam Beri" userId="QUa5egI+pb/zH50oLZd5G1yR9xmY/DrZg/Wfvc1jKE4=" providerId="None" clId="Web-{C80E0171-60B4-4AEF-835F-064186988108}" dt="2023-01-14T20:05:15.840" v="339" actId="20577"/>
          <ac:spMkLst>
            <pc:docMk/>
            <pc:sldMk cId="0" sldId="273"/>
            <ac:spMk id="162" creationId="{00000000-0000-0000-0000-000000000000}"/>
          </ac:spMkLst>
        </pc:spChg>
        <pc:spChg chg="mod">
          <ac:chgData name="Gautam Beri" userId="QUa5egI+pb/zH50oLZd5G1yR9xmY/DrZg/Wfvc1jKE4=" providerId="None" clId="Web-{C80E0171-60B4-4AEF-835F-064186988108}" dt="2023-01-14T20:05:18.981" v="340" actId="20577"/>
          <ac:spMkLst>
            <pc:docMk/>
            <pc:sldMk cId="0" sldId="273"/>
            <ac:spMk id="163" creationId="{00000000-0000-0000-0000-000000000000}"/>
          </ac:spMkLst>
        </pc:spChg>
      </pc:sldChg>
      <pc:sldChg chg="modSp">
        <pc:chgData name="Gautam Beri" userId="QUa5egI+pb/zH50oLZd5G1yR9xmY/DrZg/Wfvc1jKE4=" providerId="None" clId="Web-{C80E0171-60B4-4AEF-835F-064186988108}" dt="2023-01-14T20:05:28.044" v="347" actId="20577"/>
        <pc:sldMkLst>
          <pc:docMk/>
          <pc:sldMk cId="0" sldId="274"/>
        </pc:sldMkLst>
        <pc:spChg chg="mod">
          <ac:chgData name="Gautam Beri" userId="QUa5egI+pb/zH50oLZd5G1yR9xmY/DrZg/Wfvc1jKE4=" providerId="None" clId="Web-{C80E0171-60B4-4AEF-835F-064186988108}" dt="2023-01-14T20:05:24.434" v="346" actId="20577"/>
          <ac:spMkLst>
            <pc:docMk/>
            <pc:sldMk cId="0" sldId="274"/>
            <ac:spMk id="168" creationId="{00000000-0000-0000-0000-000000000000}"/>
          </ac:spMkLst>
        </pc:spChg>
        <pc:spChg chg="mod">
          <ac:chgData name="Gautam Beri" userId="QUa5egI+pb/zH50oLZd5G1yR9xmY/DrZg/Wfvc1jKE4=" providerId="None" clId="Web-{C80E0171-60B4-4AEF-835F-064186988108}" dt="2023-01-14T20:05:28.044" v="347" actId="20577"/>
          <ac:spMkLst>
            <pc:docMk/>
            <pc:sldMk cId="0" sldId="274"/>
            <ac:spMk id="169" creationId="{00000000-0000-0000-0000-000000000000}"/>
          </ac:spMkLst>
        </pc:spChg>
      </pc:sldChg>
      <pc:sldChg chg="modSp">
        <pc:chgData name="Gautam Beri" userId="QUa5egI+pb/zH50oLZd5G1yR9xmY/DrZg/Wfvc1jKE4=" providerId="None" clId="Web-{C80E0171-60B4-4AEF-835F-064186988108}" dt="2023-01-14T20:05:35.356" v="351" actId="20577"/>
        <pc:sldMkLst>
          <pc:docMk/>
          <pc:sldMk cId="0" sldId="275"/>
        </pc:sldMkLst>
        <pc:spChg chg="mod">
          <ac:chgData name="Gautam Beri" userId="QUa5egI+pb/zH50oLZd5G1yR9xmY/DrZg/Wfvc1jKE4=" providerId="None" clId="Web-{C80E0171-60B4-4AEF-835F-064186988108}" dt="2023-01-14T20:05:32.591" v="350" actId="20577"/>
          <ac:spMkLst>
            <pc:docMk/>
            <pc:sldMk cId="0" sldId="275"/>
            <ac:spMk id="174" creationId="{00000000-0000-0000-0000-000000000000}"/>
          </ac:spMkLst>
        </pc:spChg>
        <pc:spChg chg="mod">
          <ac:chgData name="Gautam Beri" userId="QUa5egI+pb/zH50oLZd5G1yR9xmY/DrZg/Wfvc1jKE4=" providerId="None" clId="Web-{C80E0171-60B4-4AEF-835F-064186988108}" dt="2023-01-14T20:05:35.356" v="351" actId="20577"/>
          <ac:spMkLst>
            <pc:docMk/>
            <pc:sldMk cId="0" sldId="275"/>
            <ac:spMk id="175" creationId="{00000000-0000-0000-0000-000000000000}"/>
          </ac:spMkLst>
        </pc:spChg>
      </pc:sldChg>
      <pc:sldChg chg="del">
        <pc:chgData name="Gautam Beri" userId="QUa5egI+pb/zH50oLZd5G1yR9xmY/DrZg/Wfvc1jKE4=" providerId="None" clId="Web-{C80E0171-60B4-4AEF-835F-064186988108}" dt="2023-01-14T19:54:47.280" v="201"/>
        <pc:sldMkLst>
          <pc:docMk/>
          <pc:sldMk cId="4155284844" sldId="287"/>
        </pc:sldMkLst>
      </pc:sldChg>
      <pc:sldChg chg="modSp new">
        <pc:chgData name="Gautam Beri" userId="QUa5egI+pb/zH50oLZd5G1yR9xmY/DrZg/Wfvc1jKE4=" providerId="None" clId="Web-{C80E0171-60B4-4AEF-835F-064186988108}" dt="2023-01-14T19:45:05.220" v="76" actId="20577"/>
        <pc:sldMkLst>
          <pc:docMk/>
          <pc:sldMk cId="4019379916" sldId="288"/>
        </pc:sldMkLst>
        <pc:spChg chg="mod">
          <ac:chgData name="Gautam Beri" userId="QUa5egI+pb/zH50oLZd5G1yR9xmY/DrZg/Wfvc1jKE4=" providerId="None" clId="Web-{C80E0171-60B4-4AEF-835F-064186988108}" dt="2023-01-14T19:41:25.463" v="12" actId="20577"/>
          <ac:spMkLst>
            <pc:docMk/>
            <pc:sldMk cId="4019379916" sldId="288"/>
            <ac:spMk id="2" creationId="{AB6EB88D-BFCE-F75D-1CF3-3AB99B8E4263}"/>
          </ac:spMkLst>
        </pc:spChg>
        <pc:spChg chg="mod">
          <ac:chgData name="Gautam Beri" userId="QUa5egI+pb/zH50oLZd5G1yR9xmY/DrZg/Wfvc1jKE4=" providerId="None" clId="Web-{C80E0171-60B4-4AEF-835F-064186988108}" dt="2023-01-14T19:45:05.220" v="76" actId="20577"/>
          <ac:spMkLst>
            <pc:docMk/>
            <pc:sldMk cId="4019379916" sldId="288"/>
            <ac:spMk id="3" creationId="{76DC9873-62AB-7B2F-EFDF-99C3DDC3673C}"/>
          </ac:spMkLst>
        </pc:spChg>
      </pc:sldChg>
      <pc:sldChg chg="modSp new">
        <pc:chgData name="Gautam Beri" userId="QUa5egI+pb/zH50oLZd5G1yR9xmY/DrZg/Wfvc1jKE4=" providerId="None" clId="Web-{C80E0171-60B4-4AEF-835F-064186988108}" dt="2023-01-14T19:48:45.435" v="137" actId="20577"/>
        <pc:sldMkLst>
          <pc:docMk/>
          <pc:sldMk cId="1850871883" sldId="289"/>
        </pc:sldMkLst>
        <pc:spChg chg="mod">
          <ac:chgData name="Gautam Beri" userId="QUa5egI+pb/zH50oLZd5G1yR9xmY/DrZg/Wfvc1jKE4=" providerId="None" clId="Web-{C80E0171-60B4-4AEF-835F-064186988108}" dt="2023-01-14T19:46:22.848" v="83" actId="20577"/>
          <ac:spMkLst>
            <pc:docMk/>
            <pc:sldMk cId="1850871883" sldId="289"/>
            <ac:spMk id="2" creationId="{5D85EFD1-E324-1AE4-7907-EF9D31509214}"/>
          </ac:spMkLst>
        </pc:spChg>
        <pc:spChg chg="mod">
          <ac:chgData name="Gautam Beri" userId="QUa5egI+pb/zH50oLZd5G1yR9xmY/DrZg/Wfvc1jKE4=" providerId="None" clId="Web-{C80E0171-60B4-4AEF-835F-064186988108}" dt="2023-01-14T19:48:45.435" v="137" actId="20577"/>
          <ac:spMkLst>
            <pc:docMk/>
            <pc:sldMk cId="1850871883" sldId="289"/>
            <ac:spMk id="3" creationId="{139D9961-D6D3-A80C-36D0-719ACEB8010C}"/>
          </ac:spMkLst>
        </pc:spChg>
      </pc:sldChg>
      <pc:sldChg chg="modSp new">
        <pc:chgData name="Gautam Beri" userId="QUa5egI+pb/zH50oLZd5G1yR9xmY/DrZg/Wfvc1jKE4=" providerId="None" clId="Web-{C80E0171-60B4-4AEF-835F-064186988108}" dt="2023-01-14T19:51:05.174" v="182" actId="20577"/>
        <pc:sldMkLst>
          <pc:docMk/>
          <pc:sldMk cId="709826101" sldId="290"/>
        </pc:sldMkLst>
        <pc:spChg chg="mod">
          <ac:chgData name="Gautam Beri" userId="QUa5egI+pb/zH50oLZd5G1yR9xmY/DrZg/Wfvc1jKE4=" providerId="None" clId="Web-{C80E0171-60B4-4AEF-835F-064186988108}" dt="2023-01-14T19:49:50.609" v="141" actId="20577"/>
          <ac:spMkLst>
            <pc:docMk/>
            <pc:sldMk cId="709826101" sldId="290"/>
            <ac:spMk id="2" creationId="{6403AC83-CDD3-3FB4-0394-01CBEFFFB859}"/>
          </ac:spMkLst>
        </pc:spChg>
        <pc:spChg chg="mod">
          <ac:chgData name="Gautam Beri" userId="QUa5egI+pb/zH50oLZd5G1yR9xmY/DrZg/Wfvc1jKE4=" providerId="None" clId="Web-{C80E0171-60B4-4AEF-835F-064186988108}" dt="2023-01-14T19:51:05.174" v="182" actId="20577"/>
          <ac:spMkLst>
            <pc:docMk/>
            <pc:sldMk cId="709826101" sldId="290"/>
            <ac:spMk id="3" creationId="{4F6B46B6-B11E-46EC-EFB8-C95D4216548D}"/>
          </ac:spMkLst>
        </pc:spChg>
      </pc:sldChg>
      <pc:sldChg chg="modSp new">
        <pc:chgData name="Gautam Beri" userId="QUa5egI+pb/zH50oLZd5G1yR9xmY/DrZg/Wfvc1jKE4=" providerId="None" clId="Web-{C80E0171-60B4-4AEF-835F-064186988108}" dt="2023-01-14T19:54:45.608" v="200" actId="20577"/>
        <pc:sldMkLst>
          <pc:docMk/>
          <pc:sldMk cId="1029301399" sldId="291"/>
        </pc:sldMkLst>
        <pc:spChg chg="mod">
          <ac:chgData name="Gautam Beri" userId="QUa5egI+pb/zH50oLZd5G1yR9xmY/DrZg/Wfvc1jKE4=" providerId="None" clId="Web-{C80E0171-60B4-4AEF-835F-064186988108}" dt="2023-01-14T19:51:54.244" v="190" actId="20577"/>
          <ac:spMkLst>
            <pc:docMk/>
            <pc:sldMk cId="1029301399" sldId="291"/>
            <ac:spMk id="2" creationId="{0EF7ACCE-26B5-694B-2AC1-5182AC9E657A}"/>
          </ac:spMkLst>
        </pc:spChg>
        <pc:spChg chg="mod">
          <ac:chgData name="Gautam Beri" userId="QUa5egI+pb/zH50oLZd5G1yR9xmY/DrZg/Wfvc1jKE4=" providerId="None" clId="Web-{C80E0171-60B4-4AEF-835F-064186988108}" dt="2023-01-14T19:54:45.608" v="200" actId="20577"/>
          <ac:spMkLst>
            <pc:docMk/>
            <pc:sldMk cId="1029301399" sldId="291"/>
            <ac:spMk id="3" creationId="{F056B060-4A0B-C91E-A108-CEFC7FA447E4}"/>
          </ac:spMkLst>
        </pc:spChg>
      </pc:sldChg>
      <pc:sldChg chg="modSp new">
        <pc:chgData name="Gautam Beri" userId="QUa5egI+pb/zH50oLZd5G1yR9xmY/DrZg/Wfvc1jKE4=" providerId="None" clId="Web-{C80E0171-60B4-4AEF-835F-064186988108}" dt="2023-01-14T19:59:07.168" v="289" actId="20577"/>
        <pc:sldMkLst>
          <pc:docMk/>
          <pc:sldMk cId="1307896029" sldId="292"/>
        </pc:sldMkLst>
        <pc:spChg chg="mod">
          <ac:chgData name="Gautam Beri" userId="QUa5egI+pb/zH50oLZd5G1yR9xmY/DrZg/Wfvc1jKE4=" providerId="None" clId="Web-{C80E0171-60B4-4AEF-835F-064186988108}" dt="2023-01-14T19:56:26.445" v="216" actId="20577"/>
          <ac:spMkLst>
            <pc:docMk/>
            <pc:sldMk cId="1307896029" sldId="292"/>
            <ac:spMk id="2" creationId="{03473886-7FEE-F52B-5AD2-C5D47E0223AF}"/>
          </ac:spMkLst>
        </pc:spChg>
        <pc:spChg chg="mod">
          <ac:chgData name="Gautam Beri" userId="QUa5egI+pb/zH50oLZd5G1yR9xmY/DrZg/Wfvc1jKE4=" providerId="None" clId="Web-{C80E0171-60B4-4AEF-835F-064186988108}" dt="2023-01-14T19:59:07.168" v="289" actId="20577"/>
          <ac:spMkLst>
            <pc:docMk/>
            <pc:sldMk cId="1307896029" sldId="292"/>
            <ac:spMk id="3" creationId="{81874E50-1C09-022A-D850-964251DBF9A0}"/>
          </ac:spMkLst>
        </pc:spChg>
      </pc:sldChg>
      <pc:sldChg chg="delSp modSp new mod modClrScheme chgLayout">
        <pc:chgData name="Gautam Beri" userId="QUa5egI+pb/zH50oLZd5G1yR9xmY/DrZg/Wfvc1jKE4=" providerId="None" clId="Web-{C80E0171-60B4-4AEF-835F-064186988108}" dt="2023-01-14T20:02:54.133" v="321"/>
        <pc:sldMkLst>
          <pc:docMk/>
          <pc:sldMk cId="2022705068" sldId="293"/>
        </pc:sldMkLst>
        <pc:spChg chg="mod ord">
          <ac:chgData name="Gautam Beri" userId="QUa5egI+pb/zH50oLZd5G1yR9xmY/DrZg/Wfvc1jKE4=" providerId="None" clId="Web-{C80E0171-60B4-4AEF-835F-064186988108}" dt="2023-01-14T20:02:54.133" v="321"/>
          <ac:spMkLst>
            <pc:docMk/>
            <pc:sldMk cId="2022705068" sldId="293"/>
            <ac:spMk id="2" creationId="{711B8790-EE34-7941-515E-2628F14B99FB}"/>
          </ac:spMkLst>
        </pc:spChg>
        <pc:spChg chg="del">
          <ac:chgData name="Gautam Beri" userId="QUa5egI+pb/zH50oLZd5G1yR9xmY/DrZg/Wfvc1jKE4=" providerId="None" clId="Web-{C80E0171-60B4-4AEF-835F-064186988108}" dt="2023-01-14T20:02:54.133" v="321"/>
          <ac:spMkLst>
            <pc:docMk/>
            <pc:sldMk cId="2022705068" sldId="293"/>
            <ac:spMk id="3" creationId="{BA94F6D9-D051-C83B-3203-FC2BA247C0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0045fa094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0045fa09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0045fa09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0045fa09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40045fa094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40045fa094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40045fa094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40045fa094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40045fa094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40045fa094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40045fa09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40045fa09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0045fa094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0045fa094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40045fa09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40045fa09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40045fa094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40045fa094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0045fa09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0045fa09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0045fa09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0045fa0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40045fa09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40045fa09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40045fa094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40045fa094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40045fa09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40045fa09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0045fa09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0045fa09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0045fa09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0045fa09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0045fa09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0045fa09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0045fa09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0045fa09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40045fa09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40045fa09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0045fa09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0045fa09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0045fa094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0045fa09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0045fa09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0045fa09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US" dirty="0" smtClean="0"/>
              <a:t>AGENDA:				</a:t>
            </a:r>
            <a:r>
              <a:rPr lang="en-US" b="1" dirty="0" smtClean="0"/>
              <a:t>Introduction to DevOps, Need, its 					Perspective, Agile and team 						structure.</a:t>
            </a:r>
          </a:p>
          <a:p>
            <a:pPr marL="114300" indent="0">
              <a:buNone/>
            </a:pPr>
            <a:endParaRPr lang="en-US" dirty="0"/>
          </a:p>
          <a:p>
            <a:pPr marL="114300" indent="0">
              <a:buNone/>
            </a:pPr>
            <a:r>
              <a:rPr lang="en-US" dirty="0" smtClean="0"/>
              <a:t>TEACHNING OUTCOME/OBJECTIVE:	</a:t>
            </a:r>
            <a:r>
              <a:rPr lang="en-US" b="1" dirty="0" smtClean="0"/>
              <a:t>1.1</a:t>
            </a:r>
          </a:p>
          <a:p>
            <a:pPr marL="114300" indent="0">
              <a:buNone/>
            </a:pPr>
            <a:r>
              <a:rPr lang="en-US" b="1" dirty="0"/>
              <a:t>	</a:t>
            </a:r>
            <a:r>
              <a:rPr lang="en-US" b="1" dirty="0" smtClean="0"/>
              <a:t>				1.2</a:t>
            </a:r>
          </a:p>
          <a:p>
            <a:pPr marL="114300" indent="0">
              <a:buNone/>
            </a:pPr>
            <a:r>
              <a:rPr lang="en-US" b="1" dirty="0"/>
              <a:t>	</a:t>
            </a:r>
            <a:r>
              <a:rPr lang="en-US" b="1" dirty="0" smtClean="0"/>
              <a:t>				1.3</a:t>
            </a:r>
          </a:p>
          <a:p>
            <a:pPr marL="114300" indent="0">
              <a:buNone/>
            </a:pPr>
            <a:r>
              <a:rPr lang="en-US" b="1" dirty="0"/>
              <a:t>	</a:t>
            </a:r>
            <a:r>
              <a:rPr lang="en-US" b="1" dirty="0" smtClean="0"/>
              <a:t>				1.4</a:t>
            </a:r>
          </a:p>
          <a:p>
            <a:pPr marL="114300" indent="0">
              <a:buNone/>
            </a:pPr>
            <a:r>
              <a:rPr lang="en-US" b="1" dirty="0"/>
              <a:t>	</a:t>
            </a:r>
            <a:r>
              <a:rPr lang="en-US" b="1" dirty="0" smtClean="0"/>
              <a:t>				1.5</a:t>
            </a:r>
            <a:endParaRPr lang="en-CA" b="1" dirty="0"/>
          </a:p>
        </p:txBody>
      </p:sp>
    </p:spTree>
    <p:extLst>
      <p:ext uri="{BB962C8B-B14F-4D97-AF65-F5344CB8AC3E}">
        <p14:creationId xmlns:p14="http://schemas.microsoft.com/office/powerpoint/2010/main" val="241055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DevOps Perspective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35">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comes in multiple flavors and with different degrees of variation from current practice, but two themes run consistently through the different flavors: automation and the responsibilities of the development team.</a:t>
            </a:r>
            <a:endParaRPr sz="1435">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ct val="92000"/>
              <a:buFont typeface="Arial" panose="020B0604020202020204"/>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38" name="Google Shape;138;p26"/>
          <p:cNvPicPr preferRelativeResize="0"/>
          <p:nvPr/>
        </p:nvPicPr>
        <p:blipFill>
          <a:blip r:embed="rId3"/>
          <a:stretch>
            <a:fillRect/>
          </a:stretch>
        </p:blipFill>
        <p:spPr>
          <a:xfrm>
            <a:off x="529590" y="2241550"/>
            <a:ext cx="7776210" cy="19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Clr>
                <a:schemeClr val="dk1"/>
              </a:buClr>
              <a:buSzPct val="39000"/>
              <a:buFont typeface="Arial" panose="020B0604020202020204"/>
              <a:buNone/>
            </a:pPr>
            <a:r>
              <a:rPr lang="en-GB"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Perspective</a:t>
            </a:r>
            <a:endParaRPr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Clr>
                <a:schemeClr val="dk1"/>
              </a:buClr>
              <a:buSzPct val="39000"/>
              <a:buFont typeface="Arial" panose="020B0604020202020204"/>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panose="020B0604020202020204"/>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Automation</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steps from build and testing through execution can all be automated to some degree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Tools can perform the actions required in each step of the process, check the validity of actions against the production environment or against some external specification, inform appropriate personnel of errors occurring in the process, and maintain a history of actions for quality control, reporting, and auditing purposes.</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200"/>
              </a:spcAft>
              <a:buClr>
                <a:schemeClr val="dk1"/>
              </a:buClr>
              <a:buSzPts val="1100"/>
              <a:buFont typeface="Arial" panose="020B0604020202020204"/>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Tools and scripts also can enforce organization-wide policies. Suppose the organization has a policy that every change has to have a rationale associated with the change. Then prior to committing a change, a tool or script can require a rationale to be provided by the individual making the change. Certainly, this requirement can be circumvented, but having the tool ask for a rationale will increase the compliance level for this policy.</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DevOps Perspective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Development Team Responsibilities</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20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Automation will reduce the incidence of errors and will shorten the time to deployment. To further shorten the time to deployment, consider the responsibilities of operations personnel as detailed earlier. If the development team accepts DevOps responsibilities, that is, it delivers, supports, and maintains the service, then there is less need to transfer knowledge to the operations and support staff since all of the necessary knowledge is resident in the development team. Not having to transfer knowledge removes a significant coordination step from the deployment process.</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Clr>
                <a:schemeClr val="dk1"/>
              </a:buClr>
              <a:buSzPct val="35000"/>
              <a:buFont typeface="Arial" panose="020B0604020202020204"/>
              <a:buNone/>
            </a:pPr>
            <a:r>
              <a:rPr lang="en-GB"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and Agile</a:t>
            </a:r>
            <a:endParaRPr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One of the characterizations of DevOps emphasizes the relationship of DevOps practices to agile practices.</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Disciplined Agile Delivery has three phases—inception, construction, and transition. In the DevOps context, we interpret transition as deployment.</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57" name="Google Shape;157;p29"/>
          <p:cNvPicPr preferRelativeResize="0"/>
          <p:nvPr/>
        </p:nvPicPr>
        <p:blipFill>
          <a:blip r:embed="rId3"/>
          <a:stretch>
            <a:fillRect/>
          </a:stretch>
        </p:blipFill>
        <p:spPr>
          <a:xfrm>
            <a:off x="2378888" y="2118900"/>
            <a:ext cx="4467225" cy="169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4999"/>
              </a:lnSpc>
              <a:spcBef>
                <a:spcPts val="1400"/>
              </a:spcBef>
            </a:pPr>
            <a:r>
              <a:rPr lang="en-GB" sz="3100" b="1" dirty="0">
                <a:solidFill>
                  <a:srgbClr val="3D3B49"/>
                </a:solidFill>
                <a:highlight>
                  <a:srgbClr val="FFFFFF"/>
                </a:highlight>
                <a:latin typeface="Times New Roman" panose="02020603050405020304"/>
                <a:cs typeface="Times New Roman" panose="02020603050405020304"/>
                <a:sym typeface="Times New Roman" panose="02020603050405020304"/>
              </a:rPr>
              <a:t>Inception Phase </a:t>
            </a:r>
            <a:endParaRPr lang="en-US" dirty="0"/>
          </a:p>
          <a:p>
            <a:pPr marL="0" lvl="0" indent="0" algn="l" rtl="0">
              <a:spcBef>
                <a:spcPts val="400"/>
              </a:spcBef>
              <a:spcAft>
                <a:spcPts val="0"/>
              </a:spcAft>
              <a:buNone/>
            </a:pPr>
            <a:endParaRPr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2400" indent="0">
              <a:buClr>
                <a:srgbClr val="3D3B49"/>
              </a:buClr>
              <a:buSzPts val="1200"/>
              <a:buNone/>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During the inception phase, release planning and initial requirements specification are done.</a:t>
            </a:r>
            <a:endParaRPr lang="en-US" sz="1200" dirty="0">
              <a:solidFill>
                <a:srgbClr val="3D3B49"/>
              </a:solidFill>
              <a:highlight>
                <a:srgbClr val="FFFFFF"/>
              </a:highlight>
              <a:latin typeface="Times New Roman" panose="02020603050405020304"/>
              <a:ea typeface="Times New Roman" panose="02020603050405020304"/>
              <a:cs typeface="Times New Roman" panose="02020603050405020304"/>
            </a:endParaRPr>
          </a:p>
          <a:p>
            <a:pPr indent="-304800">
              <a:lnSpc>
                <a:spcPct val="114999"/>
              </a:lnSpc>
              <a:buClr>
                <a:srgbClr val="3D3B49"/>
              </a:buClr>
              <a:buSzPts val="1200"/>
              <a:buAutoNum type="arabicPeriod"/>
            </a:pPr>
            <a:endPar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23850" indent="-171450">
              <a:lnSpc>
                <a:spcPct val="114999"/>
              </a:lnSpc>
              <a:buClr>
                <a:srgbClr val="3D3B49"/>
              </a:buClr>
              <a:buSzPts val="1200"/>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Considerations of Ops will add some requirements for the developers. Maintaining backward compatibility between releases and having features be software switchable are two of these requirements. The form and content of operational log messages impacts the ability of Ops to troubleshoot a problem.</a:t>
            </a:r>
            <a:endParaRPr lang="en-GB" sz="1200" dirty="0">
              <a:solidFill>
                <a:srgbClr val="3D3B49"/>
              </a:solidFill>
              <a:highlight>
                <a:srgbClr val="FFFFFF"/>
              </a:highlight>
              <a:latin typeface="Times New Roman" panose="02020603050405020304"/>
              <a:ea typeface="Times New Roman" panose="02020603050405020304"/>
              <a:cs typeface="Times New Roman" panose="02020603050405020304"/>
            </a:endParaRPr>
          </a:p>
          <a:p>
            <a:pPr marL="323850" indent="-171450">
              <a:lnSpc>
                <a:spcPct val="114999"/>
              </a:lnSpc>
              <a:buClr>
                <a:srgbClr val="3D3B49"/>
              </a:buClr>
              <a:buSzPts val="1200"/>
            </a:pPr>
            <a:endPar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323850" lvl="0" indent="-171450" algn="l">
              <a:lnSpc>
                <a:spcPct val="114999"/>
              </a:lnSpc>
              <a:spcBef>
                <a:spcPts val="0"/>
              </a:spcBef>
              <a:spcAft>
                <a:spcPts val="0"/>
              </a:spcAft>
              <a:buSzPts val="1200"/>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Release planning includes feature prioritization but it also includes coordination with operations personnel about the scheduling of the release and determining what training the operations personnel require to support the new release. Release planning also includes ensuring compatibility with other packages in the environment and a recovery plan if the release fails. DevOps practices make incorporation of many of the coordination-related topics in release planning unnecessary, whereas other aspects become highly automated.</a:t>
            </a:r>
            <a:endParaRPr sz="1200">
              <a:solidFill>
                <a:srgbClr val="3D3B49"/>
              </a:solidFill>
              <a:highlight>
                <a:srgbClr val="FFFFFF"/>
              </a:highlight>
              <a:latin typeface="Times New Roman" panose="02020603050405020304"/>
              <a:ea typeface="Times New Roman" panose="02020603050405020304"/>
              <a:cs typeface="Times New Roman" panose="02020603050405020304"/>
            </a:endParaRPr>
          </a:p>
          <a:p>
            <a:pPr marL="0" lvl="0" indent="0" algn="l" rtl="0">
              <a:spcBef>
                <a:spcPts val="1800"/>
              </a:spcBef>
              <a:spcAft>
                <a:spcPts val="120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4999"/>
              </a:lnSpc>
              <a:spcBef>
                <a:spcPts val="1400"/>
              </a:spcBef>
            </a:pPr>
            <a:r>
              <a:rPr lang="en-GB" sz="3100" b="1" dirty="0">
                <a:solidFill>
                  <a:srgbClr val="3D3B49"/>
                </a:solidFill>
                <a:highlight>
                  <a:srgbClr val="FFFFFF"/>
                </a:highlight>
                <a:latin typeface="Times New Roman" panose="02020603050405020304"/>
                <a:cs typeface="Times New Roman" panose="02020603050405020304"/>
                <a:sym typeface="Times New Roman" panose="02020603050405020304"/>
              </a:rPr>
              <a:t>Construction Phase</a:t>
            </a:r>
            <a:endParaRPr lang="en-US" dirty="0"/>
          </a:p>
          <a:p>
            <a:pPr marL="0" lvl="0" indent="0" algn="l" rtl="0">
              <a:spcBef>
                <a:spcPts val="400"/>
              </a:spcBef>
              <a:spcAft>
                <a:spcPts val="0"/>
              </a:spcAft>
              <a:buNone/>
            </a:pPr>
            <a:endParaRPr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31"/>
          <p:cNvSpPr txBox="1">
            <a:spLocks noGrp="1"/>
          </p:cNvSpPr>
          <p:nvPr>
            <p:ph type="body" idx="1"/>
          </p:nvPr>
        </p:nvSpPr>
        <p:spPr>
          <a:xfrm>
            <a:off x="263250" y="1152475"/>
            <a:ext cx="8569200" cy="3416400"/>
          </a:xfrm>
          <a:prstGeom prst="rect">
            <a:avLst/>
          </a:prstGeom>
        </p:spPr>
        <p:txBody>
          <a:bodyPr spcFirstLastPara="1" wrap="square" lIns="91425" tIns="91425" rIns="91425" bIns="91425" anchor="t" anchorCtr="0">
            <a:normAutofit/>
          </a:bodyPr>
          <a:lstStyle/>
          <a:p>
            <a:pPr marL="285750" indent="19050">
              <a:spcBef>
                <a:spcPts val="1800"/>
              </a:spcBef>
              <a:buNone/>
            </a:pPr>
            <a:r>
              <a:rPr lang="en-GB" sz="16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During the construction phase, key elements of the DevOps practices are the management of the code branches, the use of continuous integration and continuous deployment, and incorporation of test cases for automated testing. These are also agile practices but form an important portion of the ability to automate the deployment pipeline. A new element is the integrated and automated connection between construction and transition activities.</a:t>
            </a:r>
            <a:endParaRPr lang="en-US" sz="1600">
              <a:solidFill>
                <a:srgbClr val="3D3B49"/>
              </a:solidFill>
              <a:highlight>
                <a:srgbClr val="FFFFFF"/>
              </a:highlight>
            </a:endParaRPr>
          </a:p>
          <a:p>
            <a:pPr marL="0" lvl="0" indent="0" algn="l" rtl="0">
              <a:spcBef>
                <a:spcPts val="1800"/>
              </a:spcBef>
              <a:spcAft>
                <a:spcPts val="120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nSpc>
                <a:spcPct val="114999"/>
              </a:lnSpc>
              <a:spcBef>
                <a:spcPts val="1400"/>
              </a:spcBef>
            </a:pPr>
            <a:r>
              <a:rPr lang="en-GB" sz="3100" b="1" dirty="0">
                <a:solidFill>
                  <a:srgbClr val="3D3B49"/>
                </a:solidFill>
                <a:highlight>
                  <a:srgbClr val="FFFFFF"/>
                </a:highlight>
                <a:latin typeface="Times New Roman" panose="02020603050405020304"/>
                <a:cs typeface="Times New Roman" panose="02020603050405020304"/>
                <a:sym typeface="Times New Roman" panose="02020603050405020304"/>
              </a:rPr>
              <a:t>Transition Phase</a:t>
            </a:r>
            <a:endParaRPr lang="en-US" dirty="0"/>
          </a:p>
          <a:p>
            <a:pPr marL="0" lvl="0" indent="0" algn="l" rtl="0">
              <a:spcBef>
                <a:spcPts val="400"/>
              </a:spcBef>
              <a:spcAft>
                <a:spcPts val="0"/>
              </a:spcAft>
              <a:buNone/>
            </a:pPr>
            <a:endParaRPr sz="31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spcBef>
                <a:spcPts val="1800"/>
              </a:spcBef>
              <a:buNone/>
            </a:pPr>
            <a:r>
              <a:rPr lang="en-GB" sz="16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the transition phase, the solution is deployed and the development team is responsible for the deployment, monitoring the process of the deployment, deciding whether to roll back and when, and monitoring the execution after deployment. The development team has a role of “reliability engineer,” who is responsible for monitoring and troubleshooting problems during deployment and subsequent execution.</a:t>
            </a:r>
            <a:endParaRPr lang="en-US" sz="1600" dirty="0">
              <a:solidFill>
                <a:srgbClr val="3D3B49"/>
              </a:solidFill>
              <a:highlight>
                <a:srgbClr val="FFFFFF"/>
              </a:highlight>
            </a:endParaRPr>
          </a:p>
          <a:p>
            <a:pPr marL="0" lvl="0" indent="0" algn="l" rtl="0">
              <a:spcBef>
                <a:spcPts val="1800"/>
              </a:spcBef>
              <a:spcAft>
                <a:spcPts val="120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this section, the usual size of and roles within a development team with DevOps responsibilities are discussed.</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Size </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Although the exact team size recommendation differs from one methodology to another, all agree that the size of the team should be relatively small. Amazon has a “two pizza rule.” That is, no team should be larger than can be fed from two pizzas. Although there is a fair bit of ambiguity in this rule—how big the pizzas are, how hungry the members of the team are—the intent is clear.</a:t>
            </a: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Size </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advantages of small teams are: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1200"/>
              </a:spcBef>
              <a:spcAft>
                <a:spcPts val="0"/>
              </a:spcAft>
              <a:buClr>
                <a:srgbClr val="3D3B49"/>
              </a:buClr>
              <a:buSzPts val="1200"/>
              <a:buFont typeface="Times New Roman" panose="02020603050405020304"/>
              <a:buChar char="●"/>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They can make decisions quickly. In every meeting, attendees wish to express their opinions. The smaller the number of attendees at the meeting, the fewer the number of opinions expressed and the less time spent hearing differing opinions. Consequently, the opinions can be expressed and a consensus arrived at faster than with a large team.</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3D3B49"/>
              </a:buClr>
              <a:buSzPts val="1200"/>
              <a:buFont typeface="Times New Roman" panose="02020603050405020304"/>
              <a:buChar char="●"/>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is easier to fashion a small number of people into a coherent unit than a large number. A coherent unit is one in which everyone understands and subscribes to a common set of goals for the team.</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3D3B49"/>
              </a:buClr>
              <a:buSzPts val="1200"/>
              <a:buFont typeface="Times New Roman" panose="02020603050405020304"/>
              <a:buChar char="●"/>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is easier for individuals to express an opinion or idea in front of a small group than in front of a large one.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Size </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disadvantages of small teams are: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1200"/>
              </a:spcBef>
              <a:spcAft>
                <a:spcPts val="0"/>
              </a:spcAft>
              <a:buClr>
                <a:srgbClr val="3D3B49"/>
              </a:buClr>
              <a:buSzPts val="1200"/>
              <a:buFont typeface="Times New Roman" panose="02020603050405020304"/>
              <a:buChar char="●"/>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disadvantage of a small team is that some tasks are larger than can be accomplished by a small number of individuals. In this case the task has to be broken up into smaller pieces, each given to a different team, and the different pieces need to work together sufficiently well to accomplish the larger task. To achieve this, the teams need to coordinate.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62253" y="1830652"/>
            <a:ext cx="4045200" cy="1482300"/>
          </a:xfrm>
        </p:spPr>
        <p:txBody>
          <a:bodyPr spcFirstLastPara="1" wrap="square" lIns="91425" tIns="91425" rIns="91425" bIns="91425" anchor="b" anchorCtr="0">
            <a:normAutofit/>
          </a:bodyPr>
          <a:lstStyle/>
          <a:p>
            <a:pPr marL="0" lvl="0" indent="0" rtl="0">
              <a:spcBef>
                <a:spcPts val="1800"/>
              </a:spcBef>
              <a:spcAft>
                <a:spcPts val="0"/>
              </a:spcAft>
              <a:buClr>
                <a:schemeClr val="dk1"/>
              </a:buClr>
              <a:buSzPts val="1100"/>
              <a:buFont typeface="Arial" panose="020B0604020202020204"/>
              <a:buNone/>
            </a:pPr>
            <a:r>
              <a:rPr lang="en-US" b="1">
                <a:highlight>
                  <a:srgbClr val="FFFFFF"/>
                </a:highlight>
              </a:rPr>
              <a:t>DevOps</a:t>
            </a:r>
          </a:p>
          <a:p>
            <a:pPr marL="0" lvl="0" indent="0" rtl="0">
              <a:spcBef>
                <a:spcPts val="400"/>
              </a:spcBef>
              <a:spcAft>
                <a:spcPts val="0"/>
              </a:spcAft>
              <a:buNone/>
            </a:pPr>
            <a:endParaRPr lang="en-US"/>
          </a:p>
        </p:txBody>
      </p:sp>
      <p:sp>
        <p:nvSpPr>
          <p:cNvPr id="60" name="Text Placeholder 3"/>
          <p:cNvSpPr>
            <a:spLocks noGrp="1"/>
          </p:cNvSpPr>
          <p:nvPr>
            <p:ph type="body" idx="2"/>
          </p:nvPr>
        </p:nvSpPr>
        <p:spPr>
          <a:xfrm>
            <a:off x="4926511" y="724075"/>
            <a:ext cx="3837000" cy="3695100"/>
          </a:xfrm>
        </p:spPr>
        <p:txBody>
          <a:bodyPr/>
          <a:lstStyle/>
          <a:p>
            <a:pPr marL="114300" indent="0">
              <a:buNone/>
            </a:pPr>
            <a:r>
              <a:rPr lang="en-US" dirty="0"/>
              <a:t>A Software Architect's Perspective</a:t>
            </a:r>
            <a:endParaRPr lang="en-US"/>
          </a:p>
          <a:p>
            <a:pPr>
              <a:lnSpc>
                <a:spcPct val="115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Roles</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ts val="1100"/>
              <a:buFont typeface="Arial" panose="020B0604020202020204"/>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200"/>
              </a:spcBef>
              <a:spcAft>
                <a:spcPts val="0"/>
              </a:spcAft>
              <a:buClr>
                <a:srgbClr val="3D3B49"/>
              </a:buClr>
              <a:buSzPts val="1200"/>
              <a:buFont typeface="Times New Roman" panose="02020603050405020304"/>
              <a:buChar char="●"/>
            </a:pPr>
            <a:r>
              <a:rPr lang="en-GB" sz="1200" i="1">
                <a:solidFill>
                  <a:srgbClr val="3D3B49"/>
                </a:solidFill>
                <a:highlight>
                  <a:srgbClr val="FFFFFF"/>
                </a:highlight>
              </a:rPr>
              <a:t>Team lead.</a:t>
            </a:r>
            <a:r>
              <a:rPr lang="en-GB" sz="1200">
                <a:solidFill>
                  <a:srgbClr val="3D3B49"/>
                </a:solidFill>
                <a:highlight>
                  <a:srgbClr val="FFFFFF"/>
                </a:highlight>
              </a:rPr>
              <a:t> This role, called “Scrum Master” in Scrum or team coach or project lead in other methods, is responsible for facilitating the team, obtaining resources for it, and protecting it from problems. This role encompasses the soft skills of project management but not the technical ones such as planning and scheduling, activities which are better left to the team as a whole.</a:t>
            </a:r>
            <a:endParaRPr sz="1200">
              <a:solidFill>
                <a:srgbClr val="3D3B49"/>
              </a:solidFill>
              <a:highlight>
                <a:srgbClr val="FFFFFF"/>
              </a:highlight>
            </a:endParaRPr>
          </a:p>
          <a:p>
            <a:pPr marL="457200" lvl="0" indent="-304800" algn="l" rtl="0">
              <a:spcBef>
                <a:spcPts val="0"/>
              </a:spcBef>
              <a:spcAft>
                <a:spcPts val="0"/>
              </a:spcAft>
              <a:buClr>
                <a:srgbClr val="3D3B49"/>
              </a:buClr>
              <a:buSzPts val="1200"/>
              <a:buFont typeface="Times New Roman" panose="02020603050405020304"/>
              <a:buChar char="●"/>
            </a:pPr>
            <a:r>
              <a:rPr lang="en-GB" sz="1200" i="1">
                <a:solidFill>
                  <a:srgbClr val="3D3B49"/>
                </a:solidFill>
                <a:highlight>
                  <a:srgbClr val="FFFFFF"/>
                </a:highlight>
              </a:rPr>
              <a:t>Team member.</a:t>
            </a:r>
            <a:r>
              <a:rPr lang="en-GB" sz="1200">
                <a:solidFill>
                  <a:srgbClr val="3D3B49"/>
                </a:solidFill>
                <a:highlight>
                  <a:srgbClr val="FFFFFF"/>
                </a:highlight>
              </a:rPr>
              <a:t> This role, sometimes referred to as developer or programmer, is responsible for the creation and delivery of a system. This includes modeling, programming, testing, and release activities, as well as others.</a:t>
            </a:r>
            <a:endParaRPr sz="1200">
              <a:solidFill>
                <a:srgbClr val="3D3B49"/>
              </a:solidFill>
              <a:highlight>
                <a:srgbClr val="FFFFFF"/>
              </a:highlight>
            </a:endParaRPr>
          </a:p>
          <a:p>
            <a:pPr marL="0" lvl="0" indent="0" algn="l" rtl="0">
              <a:spcBef>
                <a:spcPts val="1800"/>
              </a:spcBef>
              <a:spcAft>
                <a:spcPts val="120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Additional roles in a team executing a DevOps process consist of service owner, reliability engineer, gatekeeper, and DevOps engineer. An individual can perform multiple roles, and roles can be split among individuals. The assignment of roles to individuals depends on that individual’s skills and workload as well as the skills and amount of work required to satisfy the role.</a:t>
            </a: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Service Owner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0"/>
              </a:spcAft>
              <a:buClr>
                <a:schemeClr val="dk1"/>
              </a:buClr>
              <a:buSzPts val="1100"/>
              <a:buFont typeface="Arial" panose="020B0604020202020204"/>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service owner is the role on the team responsible for outside coordination. The service owner participates in system-wide requirements activities, prioritizes work items for the team, and provides the team with information both from the clients of the team’s service and about services provided to the team. The requirements gathering and release planning activities for the next iteration can occur in parallel with the conception phase of the current iteration. Thus, although these activities require coordination and time, they will not slow down the time to delivery.</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ts val="1100"/>
              <a:buFont typeface="Arial" panose="020B0604020202020204"/>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service owner maintains and communicates the vision for the service. Since each service is relatively small, the vision involves knowledge of the clients of the team’s service and the services on which the team’s service depends. That is, the vision involves the architecture of the overall system and the team’s role in that architecture.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ts val="1100"/>
              <a:buFont typeface="Arial" panose="020B0604020202020204"/>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ability to communicate both with other stakeholders and with other members of the team is a key requirement for the service owner.</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38"/>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Reliability Engineer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reliability engineer has several responsibilities. First, the reliability engineer monitors the service in the time period immediately subsequent to the deployment. This may involve the use of canaries (live testing of a small number of nodes) and a wide variety of metrics taken from the service. </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Second, the reliability engineer is the point of contact for problems with the service during its execution. </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Once a problem occurs, the reliability engineer performs short-term analysis to diagnose, mitigate, and repair the problem, usually with the assistance of automated tools. This can occur under very stressful conditions (e.g., in the middle of the night). The problem may involve reliability engineers from other teams. In any case, the reliability engineer has to be excellent at troubleshooting and diagnosis. </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39"/>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Reliability Engineer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addition to the short-term analysis, the reliability engineer should discover or work with the team to discover the root cause of a problem. The “5 Whys” is a technique to determine a root cause. Keep asking “Why?” until a process reason is discovered. For example, the deployed service is too slow and the immediate cause may be an unexpected spike in workload. The second “why” is what caused the unexpected spike, and so on. Ultimately, the response is that stress testing for the service did not include appropriate workload characterization. This process reason can be fixed by improving the workload characterization for the stress testing. Increasingly, reliability engineers need to be competent developers, as they need to write high-quality programs to automate the repetitive part of the diagnosis, mitigation, and repair.</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40"/>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Gatekeeper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Netflix uses the steps given in image from local development to deployment.</a:t>
            </a:r>
            <a:endParaRPr sz="10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40" descr="FIGURE 1.3 Netflix path to production. (Adapted from http://techblog.netflix.com/2013/11/preparing-netflix-api-for-deployment.html) [Notation: BPMN]" title="FIGURE 1.3 Netflix path to production. "/>
          <p:cNvPicPr preferRelativeResize="0"/>
          <p:nvPr/>
        </p:nvPicPr>
        <p:blipFill>
          <a:blip r:embed="rId3"/>
          <a:stretch>
            <a:fillRect/>
          </a:stretch>
        </p:blipFill>
        <p:spPr>
          <a:xfrm>
            <a:off x="1010475" y="1985475"/>
            <a:ext cx="4654725" cy="233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30" name="Google Shape;230;p41"/>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Gatekeeper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Each arrow in this figure represents a decision to move to the next step. </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decision may be done automatically (in Netflix’s case) or manually. The manual role that decides to move a service to the next step in a deployment pipeline is a gatekeeper role. The gatekeeper decides whether to allow a version of a service or a portion of a service through “the gate” to the next step. </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gatekeeper may rely on comprehensive testing results and have a checklist to use to make this decision and may consult with others but, fundamentally, the responsibility for allowing code or a service to move on through the deployment pipeline belongs to the gatekeeper. In some cases, the original developer is the gatekeeper before deployment to production, making a decision informed by test results but carrying the full responsibility. Human gatekeepers (not the original developer) may be required by regulators in some industries such as the financial industry.</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42"/>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Gatekeeper</a:t>
            </a:r>
            <a:endParaRPr sz="16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Mozilla has a role called a release coordinator (sometimes called release manager). This individual is designated to assume responsibility for coordinating the entire release. The release coordinator attends triage meetings where it is decided what is in and what is omitted from a release, understands the background context on all work included in a release, referees bug severity disputes, may approve late-breaking additions, and can make the back-out decision. In addition, on the actual release day, the release coordinator is the point for all communications between developers, QA, release engineering, website developers, PR, and marketing. The release coordinator is a gatekeeper.</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Team Structure</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43"/>
          <p:cNvSpPr txBox="1">
            <a:spLocks noGrp="1"/>
          </p:cNvSpPr>
          <p:nvPr>
            <p:ph type="body" idx="1"/>
          </p:nvPr>
        </p:nvSpPr>
        <p:spPr>
          <a:xfrm>
            <a:off x="311700" y="1152475"/>
            <a:ext cx="8520600" cy="36771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GB"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Engineer</a:t>
            </a:r>
            <a:endParaRPr sz="14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Some of the tools used are code testing tools, configuration management tools, continuous integration tools, deployment tools, or post-deployment testing tools.</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Tools evolve, tools require specialized knowledge, and tools require specialized input. The </a:t>
            </a:r>
            <a:r>
              <a:rPr lang="en-GB" sz="1200"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engineer role</a:t>
            </a:r>
            <a:r>
              <a:rPr lang="en-GB"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responsible for the care and feeding of the various tools used in the DevOps tool chain. This role can be filled at the individual level, the team level, or the organizational level. For example, the organization may decide on a particular configuration management tool that all should use.</a:t>
            </a: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100"/>
              </a:spcBef>
              <a:spcAft>
                <a:spcPts val="0"/>
              </a:spcAft>
              <a:buNone/>
            </a:pPr>
            <a:endParaRPr sz="120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1200"/>
              </a:spcAft>
              <a:buNone/>
            </a:pPr>
            <a:endParaRPr sz="1200" b="1" u="sng">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8790-EE34-7941-515E-2628F14B99FB}"/>
              </a:ext>
            </a:extLst>
          </p:cNvPr>
          <p:cNvSpPr>
            <a:spLocks noGrp="1"/>
          </p:cNvSpPr>
          <p:nvPr>
            <p:ph type="title"/>
          </p:nvPr>
        </p:nvSpPr>
        <p:spPr/>
        <p:txBody>
          <a:bodyPr>
            <a:normAutofit/>
          </a:bodyPr>
          <a:lstStyle/>
          <a:p>
            <a:r>
              <a:rPr lang="en-US" dirty="0"/>
              <a:t>Misc/ Appendix </a:t>
            </a:r>
          </a:p>
        </p:txBody>
      </p:sp>
    </p:spTree>
    <p:extLst>
      <p:ext uri="{BB962C8B-B14F-4D97-AF65-F5344CB8AC3E}">
        <p14:creationId xmlns:p14="http://schemas.microsoft.com/office/powerpoint/2010/main" val="202270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Practices</a:t>
            </a: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Develop infrastructure code, such as deployment scripts, with the same set of practices as application code.</a:t>
            </a:r>
          </a:p>
          <a:p>
            <a:pPr marL="0" lvl="0" indent="0" algn="l" rtl="0">
              <a:spcBef>
                <a:spcPts val="1200"/>
              </a:spcBef>
              <a:spcAft>
                <a:spcPts val="1200"/>
              </a:spcAft>
              <a:buNone/>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Practices that apply to the development of infrastructure code are intended to ensure both high quality in the deployed applications and that deployments proceed as planned. Errors in deployment scripts such as misconfigurations can cause errors in the application, the environment, or the deployment process. Applying quality control practices used in normal software development when developing operations scripts and processes will help control the quality of these specifications.</a:t>
            </a:r>
          </a:p>
          <a:p>
            <a:pPr marL="0" indent="0">
              <a:lnSpc>
                <a:spcPct val="114999"/>
              </a:lnSpc>
              <a:buNone/>
            </a:pPr>
            <a:r>
              <a:rPr lang="en-GB" sz="1200" b="1" dirty="0">
                <a:solidFill>
                  <a:srgbClr val="3D3B49"/>
                </a:solidFill>
                <a:highlight>
                  <a:srgbClr val="FFFFFF"/>
                </a:highlight>
                <a:latin typeface="Times New Roman" panose="02020603050405020304"/>
                <a:ea typeface="Times New Roman" panose="02020603050405020304"/>
                <a:cs typeface="Times New Roman" panose="02020603050405020304"/>
              </a:rPr>
              <a:t>Make Dev more responsible for relevant incident handling</a:t>
            </a:r>
            <a:endParaRPr lang="en-US" sz="1200" dirty="0">
              <a:highlight>
                <a:srgbClr val="FFFFFF"/>
              </a:highlight>
              <a:ea typeface="Times New Roman" panose="02020603050405020304"/>
            </a:endParaRPr>
          </a:p>
          <a:p>
            <a:pPr marL="0" indent="0">
              <a:lnSpc>
                <a:spcPct val="114999"/>
              </a:lnSpc>
              <a:spcBef>
                <a:spcPts val="1200"/>
              </a:spcBef>
              <a:buNone/>
            </a:pPr>
            <a:r>
              <a:rPr lang="en-GB" sz="1200" dirty="0">
                <a:solidFill>
                  <a:srgbClr val="3D3B49"/>
                </a:solidFill>
                <a:highlight>
                  <a:srgbClr val="FFFFFF"/>
                </a:highlight>
                <a:ea typeface="Times New Roman" panose="02020603050405020304"/>
              </a:rPr>
              <a:t>These practices are intended to shorten the time between the observation of an error and the repair of that error. Organizations that utilize these practices typically have a period of time in which Dev has primary responsibility for a new deployment; later on, Ops has primary responsibility.</a:t>
            </a:r>
            <a:endParaRPr lang="en-US" sz="1200" dirty="0">
              <a:highlight>
                <a:srgbClr val="FFFFFF"/>
              </a:highlight>
              <a:ea typeface="Times New Roman" panose="02020603050405020304"/>
            </a:endParaRPr>
          </a:p>
          <a:p>
            <a:pPr marL="0" indent="0">
              <a:lnSpc>
                <a:spcPct val="114999"/>
              </a:lnSpc>
              <a:spcBef>
                <a:spcPts val="1200"/>
              </a:spcBef>
              <a:buNone/>
            </a:pPr>
            <a:endParaRPr lang="en-US" sz="1200" dirty="0">
              <a:highlight>
                <a:srgbClr val="FFFFFF"/>
              </a:highlight>
              <a:ea typeface="Times New Roman" panose="02020603050405020304"/>
            </a:endParaRPr>
          </a:p>
          <a:p>
            <a:pPr indent="0">
              <a:lnSpc>
                <a:spcPct val="114999"/>
              </a:lnSpc>
              <a:spcAft>
                <a:spcPts val="1200"/>
              </a:spcAft>
              <a:buNone/>
            </a:pPr>
            <a:endParaRPr lang="en-US" sz="1200" dirty="0">
              <a:highlight>
                <a:srgbClr val="FFFFFF"/>
              </a:highlight>
              <a:ea typeface="Times New Roman" panose="02020603050405020304"/>
            </a:endParaRPr>
          </a:p>
          <a:p>
            <a:pPr marL="0" indent="0">
              <a:lnSpc>
                <a:spcPct val="114999"/>
              </a:lnSpc>
              <a:spcBef>
                <a:spcPts val="1200"/>
              </a:spcBef>
              <a:spcAft>
                <a:spcPts val="1200"/>
              </a:spcAft>
              <a:buNone/>
            </a:pPr>
            <a:endParaRPr lang="en-GB" sz="1200" dirty="0">
              <a:solidFill>
                <a:srgbClr val="3D3B49"/>
              </a:solidFill>
              <a:highlight>
                <a:srgbClr val="FFFFFF"/>
              </a:highlight>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Clr>
                <a:schemeClr val="dk1"/>
              </a:buClr>
              <a:buSzPct val="39000"/>
              <a:buFont typeface="Arial" panose="020B0604020202020204"/>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What is DevOps</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400"/>
              </a:spcBef>
              <a:spcAft>
                <a:spcPts val="0"/>
              </a:spcAft>
              <a:buClr>
                <a:schemeClr val="dk1"/>
              </a:buClr>
              <a:buSzPct val="39000"/>
              <a:buFont typeface="Arial" panose="020B0604020202020204"/>
              <a:buNone/>
            </a:pPr>
            <a:endParaRPr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4"/>
          <p:cNvSpPr txBox="1">
            <a:spLocks noGrp="1"/>
          </p:cNvSpPr>
          <p:nvPr>
            <p:ph type="body" idx="1"/>
          </p:nvPr>
        </p:nvSpPr>
        <p:spPr>
          <a:xfrm>
            <a:off x="311700" y="1366875"/>
            <a:ext cx="8520600" cy="320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sz="1400" i="1">
                <a:solidFill>
                  <a:srgbClr val="3D3B49"/>
                </a:solidFill>
                <a:highlight>
                  <a:srgbClr val="FFFFFF"/>
                </a:highlight>
              </a:rPr>
              <a:t>DevOps is a set of practices intended to reduce the time between committing a change to a system and the change being placed into normal production, while ensuring high quality.</a:t>
            </a:r>
            <a:endParaRPr sz="1400" i="1">
              <a:solidFill>
                <a:srgbClr val="3D3B49"/>
              </a:solidFill>
              <a:highlight>
                <a:srgbClr val="FFFFFF"/>
              </a:highlight>
            </a:endParaRPr>
          </a:p>
          <a:p>
            <a:pPr marL="0" lvl="0" indent="0" algn="l" rtl="0">
              <a:spcBef>
                <a:spcPts val="1800"/>
              </a:spcBef>
              <a:spcAft>
                <a:spcPts val="0"/>
              </a:spcAft>
              <a:buClr>
                <a:schemeClr val="dk1"/>
              </a:buClr>
              <a:buSzPts val="1100"/>
              <a:buFont typeface="Arial" panose="020B0604020202020204"/>
              <a:buNone/>
            </a:pPr>
            <a:endParaRPr sz="1400" i="1">
              <a:solidFill>
                <a:schemeClr val="dk1"/>
              </a:solidFill>
            </a:endParaRPr>
          </a:p>
          <a:p>
            <a:pPr marL="0" lvl="0" indent="0" algn="l" rtl="0">
              <a:spcBef>
                <a:spcPts val="0"/>
              </a:spcBef>
              <a:spcAft>
                <a:spcPts val="1200"/>
              </a:spcAft>
              <a:buNone/>
            </a:pPr>
            <a:endParaRPr sz="1400"/>
          </a:p>
        </p:txBody>
      </p:sp>
      <p:pic>
        <p:nvPicPr>
          <p:cNvPr id="7" name="Picture 7" descr="A picture containing text, iPod, electronics&#10;&#10;Description automatically generated"/>
          <p:cNvPicPr>
            <a:picLocks noChangeAspect="1"/>
          </p:cNvPicPr>
          <p:nvPr/>
        </p:nvPicPr>
        <p:blipFill>
          <a:blip r:embed="rId3"/>
          <a:stretch>
            <a:fillRect/>
          </a:stretch>
        </p:blipFill>
        <p:spPr>
          <a:xfrm>
            <a:off x="1911040" y="2228525"/>
            <a:ext cx="5182529" cy="234519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Enforce the deployment process used by all, including Dev and Ops personnel.</a:t>
            </a:r>
            <a:endParaRPr sz="1400" b="1"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These practices are intended to ensure a higher quality of deployments. This avoids errors caused by ad hoc deployments and the resulting misconfiguration. The practices also refer to the time that it takes to diagnose and repair an error. The normal deployment process should make it easy to trace the history of a particular deployment artifact and understand the components that were included in that artifact.</a:t>
            </a:r>
          </a:p>
          <a:p>
            <a:pPr marL="0" indent="0">
              <a:lnSpc>
                <a:spcPct val="114999"/>
              </a:lnSpc>
              <a:buNone/>
            </a:pPr>
            <a:r>
              <a:rPr lang="en-GB" sz="1200" b="1" dirty="0">
                <a:solidFill>
                  <a:srgbClr val="3D3B49"/>
                </a:solidFill>
                <a:highlight>
                  <a:srgbClr val="FFFFFF"/>
                </a:highlight>
                <a:latin typeface="Times New Roman" panose="02020603050405020304"/>
                <a:ea typeface="Times New Roman" panose="02020603050405020304"/>
                <a:cs typeface="Times New Roman" panose="02020603050405020304"/>
              </a:rPr>
              <a:t>Use continuous deployment.</a:t>
            </a:r>
            <a:endParaRPr lang="en-US" sz="1200" dirty="0">
              <a:highlight>
                <a:srgbClr val="FFFFFF"/>
              </a:highlight>
              <a:ea typeface="Times New Roman" panose="02020603050405020304"/>
            </a:endParaRPr>
          </a:p>
          <a:p>
            <a:pPr marL="0" indent="0">
              <a:lnSpc>
                <a:spcPct val="114999"/>
              </a:lnSpc>
              <a:spcBef>
                <a:spcPts val="1200"/>
              </a:spcBef>
              <a:spcAft>
                <a:spcPts val="1200"/>
              </a:spcAft>
              <a:buNone/>
            </a:pPr>
            <a:r>
              <a:rPr lang="en-GB" sz="1200" dirty="0">
                <a:solidFill>
                  <a:srgbClr val="3D3B49"/>
                </a:solidFill>
                <a:highlight>
                  <a:srgbClr val="FFFFFF"/>
                </a:highlight>
                <a:latin typeface="Times New Roman" panose="02020603050405020304"/>
                <a:ea typeface="Times New Roman" panose="02020603050405020304"/>
                <a:cs typeface="Times New Roman" panose="02020603050405020304"/>
              </a:rPr>
              <a:t>Practices associated with continuous deployment are intended to shorten the time between a developer committing code to a repository and the code being deployed. Continuous deployment also emphasizes automated tests to increase the quality of code making its way into production.</a:t>
            </a:r>
            <a:endParaRPr lang="en-US" sz="1200" dirty="0">
              <a:highlight>
                <a:srgbClr val="FFFFFF"/>
              </a:highlight>
              <a:ea typeface="Times New Roman" panose="02020603050405020304"/>
            </a:endParaRPr>
          </a:p>
          <a:p>
            <a:pPr marL="0" indent="0">
              <a:lnSpc>
                <a:spcPct val="114999"/>
              </a:lnSpc>
              <a:spcBef>
                <a:spcPts val="1200"/>
              </a:spcBef>
              <a:spcAft>
                <a:spcPts val="1200"/>
              </a:spcAft>
              <a:buNone/>
            </a:pPr>
            <a:endParaRPr lang="en-GB" sz="1200" dirty="0">
              <a:solidFill>
                <a:srgbClr val="3D3B49"/>
              </a:solidFill>
              <a:highlight>
                <a:srgbClr val="FFFFFF"/>
              </a:highlight>
              <a:latin typeface="Times New Roman" panose="02020603050405020304"/>
              <a:ea typeface="Times New Roman" panose="02020603050405020304"/>
              <a:cs typeface="Times New Roman" panose="02020603050405020304"/>
            </a:endParaRPr>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DevOps Practices</a:t>
            </a: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20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B88D-BFCE-F75D-1CF3-3AB99B8E4263}"/>
              </a:ext>
            </a:extLst>
          </p:cNvPr>
          <p:cNvSpPr>
            <a:spLocks noGrp="1"/>
          </p:cNvSpPr>
          <p:nvPr>
            <p:ph type="title"/>
          </p:nvPr>
        </p:nvSpPr>
        <p:spPr/>
        <p:txBody>
          <a:bodyPr>
            <a:normAutofit fontScale="90000"/>
          </a:bodyPr>
          <a:lstStyle/>
          <a:p>
            <a:r>
              <a:rPr lang="en-US" dirty="0"/>
              <a:t>DevOps Implications</a:t>
            </a:r>
          </a:p>
        </p:txBody>
      </p:sp>
      <p:sp>
        <p:nvSpPr>
          <p:cNvPr id="3" name="Text Placeholder 2">
            <a:extLst>
              <a:ext uri="{FF2B5EF4-FFF2-40B4-BE49-F238E27FC236}">
                <a16:creationId xmlns:a16="http://schemas.microsoft.com/office/drawing/2014/main" id="{76DC9873-62AB-7B2F-EFDF-99C3DDC3673C}"/>
              </a:ext>
            </a:extLst>
          </p:cNvPr>
          <p:cNvSpPr>
            <a:spLocks noGrp="1"/>
          </p:cNvSpPr>
          <p:nvPr>
            <p:ph type="body" idx="1"/>
          </p:nvPr>
        </p:nvSpPr>
        <p:spPr/>
        <p:txBody>
          <a:bodyPr/>
          <a:lstStyle/>
          <a:p>
            <a:pPr>
              <a:lnSpc>
                <a:spcPct val="114999"/>
              </a:lnSpc>
            </a:pPr>
            <a:r>
              <a:rPr lang="en-US" dirty="0"/>
              <a:t>The quality of the deployed change to a system</a:t>
            </a:r>
          </a:p>
          <a:p>
            <a:pPr>
              <a:lnSpc>
                <a:spcPct val="114999"/>
              </a:lnSpc>
            </a:pPr>
            <a:r>
              <a:rPr lang="en-US" dirty="0"/>
              <a:t>High quality delivery mechanism </a:t>
            </a:r>
          </a:p>
          <a:p>
            <a:pPr>
              <a:lnSpc>
                <a:spcPct val="114999"/>
              </a:lnSpc>
            </a:pPr>
            <a:r>
              <a:rPr lang="en-US" dirty="0"/>
              <a:t>Identify two time periods </a:t>
            </a:r>
            <a:endParaRPr lang="en-US" dirty="0">
              <a:solidFill>
                <a:srgbClr val="595959"/>
              </a:solidFill>
            </a:endParaRPr>
          </a:p>
          <a:p>
            <a:pPr lvl="1">
              <a:lnSpc>
                <a:spcPct val="114999"/>
              </a:lnSpc>
            </a:pPr>
            <a:r>
              <a:rPr lang="en-GB" dirty="0">
                <a:solidFill>
                  <a:srgbClr val="3D3B49"/>
                </a:solidFill>
                <a:highlight>
                  <a:srgbClr val="FFFFFF"/>
                </a:highlight>
                <a:latin typeface="Times New Roman"/>
                <a:cs typeface="Times New Roman"/>
              </a:rPr>
              <a:t>One is the time when a developer commits newly developed code. This marks the end of basic development and the beginning of the deployment path. </a:t>
            </a:r>
            <a:endParaRPr lang="en-US"/>
          </a:p>
          <a:p>
            <a:pPr lvl="1">
              <a:lnSpc>
                <a:spcPct val="114999"/>
              </a:lnSpc>
            </a:pPr>
            <a:r>
              <a:rPr lang="en-GB" dirty="0">
                <a:solidFill>
                  <a:srgbClr val="3D3B49"/>
                </a:solidFill>
                <a:highlight>
                  <a:srgbClr val="FFFFFF"/>
                </a:highlight>
                <a:latin typeface="Times New Roman"/>
                <a:cs typeface="Times New Roman"/>
              </a:rPr>
              <a:t>The second time is the deploying of that code into production</a:t>
            </a:r>
          </a:p>
          <a:p>
            <a:pPr>
              <a:lnSpc>
                <a:spcPct val="114999"/>
              </a:lnSpc>
            </a:pPr>
            <a:r>
              <a:rPr lang="en-GB" dirty="0"/>
              <a:t>Define your goal; reduce the time between a commit from a developer and deploying into production</a:t>
            </a:r>
          </a:p>
          <a:p>
            <a:pPr>
              <a:lnSpc>
                <a:spcPct val="114999"/>
              </a:lnSpc>
            </a:pPr>
            <a:r>
              <a:rPr lang="en-GB" dirty="0">
                <a:solidFill>
                  <a:srgbClr val="595959"/>
                </a:solidFill>
              </a:rPr>
              <a:t>Finally, </a:t>
            </a:r>
            <a:r>
              <a:rPr lang="en-GB" dirty="0"/>
              <a:t>do not restrict the scope of DevOps practices to testing and deployment</a:t>
            </a:r>
          </a:p>
          <a:p>
            <a:pPr lvl="1">
              <a:lnSpc>
                <a:spcPct val="114999"/>
              </a:lnSpc>
            </a:pPr>
            <a:endParaRPr lang="en-GB" dirty="0">
              <a:solidFill>
                <a:srgbClr val="3D3B49"/>
              </a:solidFill>
              <a:highlight>
                <a:srgbClr val="FFFFFF"/>
              </a:highlight>
              <a:latin typeface="Times New Roman"/>
              <a:cs typeface="Times New Roman"/>
            </a:endParaRPr>
          </a:p>
          <a:p>
            <a:pPr lvl="1">
              <a:lnSpc>
                <a:spcPct val="114999"/>
              </a:lnSpc>
            </a:pPr>
            <a:endParaRPr lang="en-US" dirty="0"/>
          </a:p>
          <a:p>
            <a:pPr>
              <a:lnSpc>
                <a:spcPct val="114999"/>
              </a:lnSpc>
            </a:pPr>
            <a:endParaRPr lang="en-US" dirty="0"/>
          </a:p>
        </p:txBody>
      </p:sp>
    </p:spTree>
    <p:extLst>
      <p:ext uri="{BB962C8B-B14F-4D97-AF65-F5344CB8AC3E}">
        <p14:creationId xmlns:p14="http://schemas.microsoft.com/office/powerpoint/2010/main" val="401937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EFD1-E324-1AE4-7907-EF9D31509214}"/>
              </a:ext>
            </a:extLst>
          </p:cNvPr>
          <p:cNvSpPr>
            <a:spLocks noGrp="1"/>
          </p:cNvSpPr>
          <p:nvPr>
            <p:ph type="title"/>
          </p:nvPr>
        </p:nvSpPr>
        <p:spPr/>
        <p:txBody>
          <a:bodyPr>
            <a:normAutofit fontScale="90000"/>
          </a:bodyPr>
          <a:lstStyle/>
          <a:p>
            <a:r>
              <a:rPr lang="en-US" dirty="0"/>
              <a:t>DevOps Practices </a:t>
            </a:r>
          </a:p>
        </p:txBody>
      </p:sp>
      <p:sp>
        <p:nvSpPr>
          <p:cNvPr id="3" name="Text Placeholder 2">
            <a:extLst>
              <a:ext uri="{FF2B5EF4-FFF2-40B4-BE49-F238E27FC236}">
                <a16:creationId xmlns:a16="http://schemas.microsoft.com/office/drawing/2014/main" id="{139D9961-D6D3-A80C-36D0-719ACEB8010C}"/>
              </a:ext>
            </a:extLst>
          </p:cNvPr>
          <p:cNvSpPr>
            <a:spLocks noGrp="1"/>
          </p:cNvSpPr>
          <p:nvPr>
            <p:ph type="body" idx="1"/>
          </p:nvPr>
        </p:nvSpPr>
        <p:spPr/>
        <p:txBody>
          <a:bodyPr>
            <a:normAutofit lnSpcReduction="10000"/>
          </a:bodyPr>
          <a:lstStyle/>
          <a:p>
            <a:r>
              <a:rPr lang="en-US" dirty="0"/>
              <a:t>Treat Ops as first-class citizens from the point of view of requirements. Have Operations teams set requirements that pertain to logging and monitoring</a:t>
            </a:r>
          </a:p>
          <a:p>
            <a:pPr>
              <a:lnSpc>
                <a:spcPct val="114999"/>
              </a:lnSpc>
            </a:pPr>
            <a:r>
              <a:rPr lang="en-US" dirty="0"/>
              <a:t>Make Dev more responsible for relevant incident handling. These practices are intended to shorten the time between the observation of an error and the repair of that error</a:t>
            </a:r>
          </a:p>
          <a:p>
            <a:pPr>
              <a:lnSpc>
                <a:spcPct val="114999"/>
              </a:lnSpc>
            </a:pPr>
            <a:r>
              <a:rPr lang="en-US" dirty="0"/>
              <a:t>Enforce the deployment process used by all, including Dev and Ops personnel and reduce errors</a:t>
            </a:r>
          </a:p>
          <a:p>
            <a:pPr>
              <a:lnSpc>
                <a:spcPct val="114999"/>
              </a:lnSpc>
            </a:pPr>
            <a:r>
              <a:rPr lang="en-US" dirty="0"/>
              <a:t>Use CI/ CD (continuous integration/ continuous deployment)</a:t>
            </a:r>
          </a:p>
          <a:p>
            <a:pPr>
              <a:lnSpc>
                <a:spcPct val="114999"/>
              </a:lnSpc>
            </a:pPr>
            <a:r>
              <a:rPr lang="en-US" dirty="0"/>
              <a:t>Develop infrastructure code, such as deployment scripts, with the same set of practices as application code</a:t>
            </a:r>
          </a:p>
        </p:txBody>
      </p:sp>
    </p:spTree>
    <p:extLst>
      <p:ext uri="{BB962C8B-B14F-4D97-AF65-F5344CB8AC3E}">
        <p14:creationId xmlns:p14="http://schemas.microsoft.com/office/powerpoint/2010/main" val="185087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AC83-CDD3-3FB4-0394-01CBEFFFB859}"/>
              </a:ext>
            </a:extLst>
          </p:cNvPr>
          <p:cNvSpPr>
            <a:spLocks noGrp="1"/>
          </p:cNvSpPr>
          <p:nvPr>
            <p:ph type="title"/>
          </p:nvPr>
        </p:nvSpPr>
        <p:spPr/>
        <p:txBody>
          <a:bodyPr>
            <a:normAutofit fontScale="90000"/>
          </a:bodyPr>
          <a:lstStyle/>
          <a:p>
            <a:r>
              <a:rPr lang="en-US" dirty="0"/>
              <a:t>DevOps Example </a:t>
            </a:r>
          </a:p>
        </p:txBody>
      </p:sp>
      <p:sp>
        <p:nvSpPr>
          <p:cNvPr id="3" name="Text Placeholder 2">
            <a:extLst>
              <a:ext uri="{FF2B5EF4-FFF2-40B4-BE49-F238E27FC236}">
                <a16:creationId xmlns:a16="http://schemas.microsoft.com/office/drawing/2014/main" id="{4F6B46B6-B11E-46EC-EFB8-C95D4216548D}"/>
              </a:ext>
            </a:extLst>
          </p:cNvPr>
          <p:cNvSpPr>
            <a:spLocks noGrp="1"/>
          </p:cNvSpPr>
          <p:nvPr>
            <p:ph type="body" idx="1"/>
          </p:nvPr>
        </p:nvSpPr>
        <p:spPr/>
        <p:txBody>
          <a:bodyPr spcFirstLastPara="1" wrap="square" lIns="91425" tIns="91425" rIns="91425" bIns="91425" anchor="t" anchorCtr="0">
            <a:noAutofit/>
          </a:bodyPr>
          <a:lstStyle/>
          <a:p>
            <a:r>
              <a:rPr lang="en-US" sz="1400" dirty="0"/>
              <a:t>IMVU, Inc. is a social entertainment company whose product allows users to connect through 3D avatar-based experiences. This section is adapted from a blog written by an IMVU engineer.</a:t>
            </a:r>
          </a:p>
          <a:p>
            <a:pPr>
              <a:lnSpc>
                <a:spcPct val="114999"/>
              </a:lnSpc>
            </a:pPr>
            <a:r>
              <a:rPr lang="en-US" sz="1400" dirty="0"/>
              <a:t>IMVU does continuous integration. The developers commit early and often. A commit triggers an execution of a test suite. IMVU has a thousand test files, distributed across 30–40 machines, and the test suite takes about nine minutes to run. Once a commit has passed all of its tests, it is automatically sent to deployment. This takes about six minutes. The code is moved to the hundreds of machines in the cluster, but at first the code is only made live on a small number of machines (canaries). A sampling program examines the results of the canaries and if there has been a statistically significant regression, then the revision is automatically rolled back. Otherwise the remainder of the cluster is made active. IMVU deploys new code 50 times a day, on average.</a:t>
            </a:r>
          </a:p>
        </p:txBody>
      </p:sp>
    </p:spTree>
    <p:extLst>
      <p:ext uri="{BB962C8B-B14F-4D97-AF65-F5344CB8AC3E}">
        <p14:creationId xmlns:p14="http://schemas.microsoft.com/office/powerpoint/2010/main" val="70982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ACCE-26B5-694B-2AC1-5182AC9E657A}"/>
              </a:ext>
            </a:extLst>
          </p:cNvPr>
          <p:cNvSpPr>
            <a:spLocks noGrp="1"/>
          </p:cNvSpPr>
          <p:nvPr>
            <p:ph type="title"/>
          </p:nvPr>
        </p:nvSpPr>
        <p:spPr/>
        <p:txBody>
          <a:bodyPr>
            <a:normAutofit fontScale="90000"/>
          </a:bodyPr>
          <a:lstStyle/>
          <a:p>
            <a:r>
              <a:rPr lang="en-US" dirty="0"/>
              <a:t>Why DevOps</a:t>
            </a:r>
          </a:p>
        </p:txBody>
      </p:sp>
      <p:sp>
        <p:nvSpPr>
          <p:cNvPr id="3" name="Text Placeholder 2">
            <a:extLst>
              <a:ext uri="{FF2B5EF4-FFF2-40B4-BE49-F238E27FC236}">
                <a16:creationId xmlns:a16="http://schemas.microsoft.com/office/drawing/2014/main" id="{F056B060-4A0B-C91E-A108-CEFC7FA447E4}"/>
              </a:ext>
            </a:extLst>
          </p:cNvPr>
          <p:cNvSpPr>
            <a:spLocks noGrp="1"/>
          </p:cNvSpPr>
          <p:nvPr>
            <p:ph type="body" idx="1"/>
          </p:nvPr>
        </p:nvSpPr>
        <p:spPr/>
        <p:txBody>
          <a:bodyPr/>
          <a:lstStyle/>
          <a:p>
            <a:pPr marL="114300" indent="0">
              <a:buNone/>
            </a:pPr>
            <a:r>
              <a:rPr lang="en-US" dirty="0"/>
              <a:t>DevOps, in many ways, is a response to the problem of slow releases. The longer it takes a release to get to market, the less advantage will accrue from whatever features or quality improvements led to the release. </a:t>
            </a:r>
            <a:endParaRPr lang="en-US"/>
          </a:p>
          <a:p>
            <a:pPr marL="114300" indent="0">
              <a:lnSpc>
                <a:spcPct val="114999"/>
              </a:lnSpc>
              <a:buNone/>
            </a:pPr>
            <a:endParaRPr lang="en-US" dirty="0"/>
          </a:p>
          <a:p>
            <a:pPr marL="114300" indent="0">
              <a:lnSpc>
                <a:spcPct val="114999"/>
              </a:lnSpc>
              <a:buNone/>
            </a:pPr>
            <a:r>
              <a:rPr lang="en-US" dirty="0"/>
              <a:t>Ideally, we want tore lease in a continuous manner.</a:t>
            </a:r>
            <a:endParaRPr lang="en-US"/>
          </a:p>
        </p:txBody>
      </p:sp>
    </p:spTree>
    <p:extLst>
      <p:ext uri="{BB962C8B-B14F-4D97-AF65-F5344CB8AC3E}">
        <p14:creationId xmlns:p14="http://schemas.microsoft.com/office/powerpoint/2010/main" val="102930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3886-7FEE-F52B-5AD2-C5D47E0223AF}"/>
              </a:ext>
            </a:extLst>
          </p:cNvPr>
          <p:cNvSpPr>
            <a:spLocks noGrp="1"/>
          </p:cNvSpPr>
          <p:nvPr>
            <p:ph type="title"/>
          </p:nvPr>
        </p:nvSpPr>
        <p:spPr/>
        <p:txBody>
          <a:bodyPr>
            <a:normAutofit fontScale="90000"/>
          </a:bodyPr>
          <a:lstStyle/>
          <a:p>
            <a:r>
              <a:rPr lang="en-US" dirty="0"/>
              <a:t>Why DevOps</a:t>
            </a:r>
          </a:p>
        </p:txBody>
      </p:sp>
      <p:sp>
        <p:nvSpPr>
          <p:cNvPr id="3" name="Text Placeholder 2">
            <a:extLst>
              <a:ext uri="{FF2B5EF4-FFF2-40B4-BE49-F238E27FC236}">
                <a16:creationId xmlns:a16="http://schemas.microsoft.com/office/drawing/2014/main" id="{81874E50-1C09-022A-D850-964251DBF9A0}"/>
              </a:ext>
            </a:extLst>
          </p:cNvPr>
          <p:cNvSpPr>
            <a:spLocks noGrp="1"/>
          </p:cNvSpPr>
          <p:nvPr>
            <p:ph type="body" idx="1"/>
          </p:nvPr>
        </p:nvSpPr>
        <p:spPr/>
        <p:txBody>
          <a:bodyPr/>
          <a:lstStyle/>
          <a:p>
            <a:r>
              <a:rPr lang="en-US" dirty="0"/>
              <a:t>Reduced deployment failures and rollbacks</a:t>
            </a:r>
          </a:p>
          <a:p>
            <a:pPr lvl="1">
              <a:lnSpc>
                <a:spcPct val="114999"/>
              </a:lnSpc>
              <a:spcBef>
                <a:spcPts val="1200"/>
              </a:spcBef>
            </a:pPr>
            <a:r>
              <a:rPr lang="en-GB" dirty="0">
                <a:solidFill>
                  <a:srgbClr val="333333"/>
                </a:solidFill>
                <a:highlight>
                  <a:srgbClr val="FFFFFF"/>
                </a:highlight>
              </a:rPr>
              <a:t>The shorter development cycles with DevOps promote more frequent code releases. </a:t>
            </a:r>
          </a:p>
          <a:p>
            <a:pPr>
              <a:lnSpc>
                <a:spcPct val="114999"/>
              </a:lnSpc>
            </a:pPr>
            <a:r>
              <a:rPr lang="en-US" dirty="0"/>
              <a:t>Improved communication and collaboration</a:t>
            </a:r>
          </a:p>
          <a:p>
            <a:pPr lvl="1">
              <a:lnSpc>
                <a:spcPct val="114999"/>
              </a:lnSpc>
              <a:buSzPts val="1800"/>
            </a:pPr>
            <a:r>
              <a:rPr lang="en-GB" dirty="0">
                <a:solidFill>
                  <a:srgbClr val="333333"/>
                </a:solidFill>
                <a:highlight>
                  <a:srgbClr val="FFFFFF"/>
                </a:highlight>
              </a:rPr>
              <a:t>The culture becomes focused on performance rather than individual goals. When the teams trust each other, they can experiment and innovate more effectively</a:t>
            </a:r>
            <a:endParaRPr lang="en-US" dirty="0"/>
          </a:p>
          <a:p>
            <a:pPr>
              <a:lnSpc>
                <a:spcPct val="114999"/>
              </a:lnSpc>
            </a:pPr>
            <a:r>
              <a:rPr lang="en-GB" dirty="0"/>
              <a:t>Reduced costs and headcount </a:t>
            </a:r>
          </a:p>
          <a:p>
            <a:pPr>
              <a:lnSpc>
                <a:spcPct val="114999"/>
              </a:lnSpc>
            </a:pPr>
            <a:r>
              <a:rPr lang="en-GB" dirty="0"/>
              <a:t>Increased efficiencies through automation </a:t>
            </a:r>
          </a:p>
          <a:p>
            <a:pPr lvl="1">
              <a:lnSpc>
                <a:spcPct val="114999"/>
              </a:lnSpc>
              <a:buSzPts val="1800"/>
            </a:pPr>
            <a:endParaRPr lang="en-US"/>
          </a:p>
        </p:txBody>
      </p:sp>
    </p:spTree>
    <p:extLst>
      <p:ext uri="{BB962C8B-B14F-4D97-AF65-F5344CB8AC3E}">
        <p14:creationId xmlns:p14="http://schemas.microsoft.com/office/powerpoint/2010/main" val="130789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GB"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Increased Efficiencies</a:t>
            </a:r>
            <a:endParaRPr lang="en-GB" dirty="0">
              <a:highlight>
                <a:srgbClr val="FFFFFF"/>
              </a:highlight>
              <a:ea typeface="Times New Roman" panose="02020603050405020304"/>
              <a:sym typeface="Times New Roman" panose="02020603050405020304"/>
            </a:endParaRPr>
          </a:p>
          <a:p>
            <a:pPr marL="0" lvl="0" indent="0" algn="l">
              <a:lnSpc>
                <a:spcPct val="114999"/>
              </a:lnSpc>
              <a:spcBef>
                <a:spcPts val="1400"/>
              </a:spcBef>
              <a:spcAft>
                <a:spcPts val="0"/>
              </a:spcAft>
              <a:buFont typeface="Arial" panose="020B0604020202020204"/>
              <a:buNone/>
            </a:pPr>
            <a:endParaRPr lang="en-GB" b="1" dirty="0">
              <a:solidFill>
                <a:srgbClr val="3D3B49"/>
              </a:solidFill>
              <a:highlight>
                <a:srgbClr val="FFFFFF"/>
              </a:highlight>
              <a:latin typeface="Times New Roman" panose="02020603050405020304"/>
              <a:ea typeface="Times New Roman" panose="02020603050405020304"/>
              <a:cs typeface="Times New Roman" panose="02020603050405020304"/>
            </a:endParaRPr>
          </a:p>
          <a:p>
            <a:pPr marL="0" lvl="0" indent="0" algn="l" rtl="0">
              <a:spcBef>
                <a:spcPts val="400"/>
              </a:spcBef>
              <a:spcAft>
                <a:spcPts val="0"/>
              </a:spcAft>
              <a:buClr>
                <a:schemeClr val="dk1"/>
              </a:buClr>
              <a:buSzPct val="39000"/>
              <a:buFont typeface="Arial" panose="020B0604020202020204"/>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a:solidFill>
                <a:srgbClr val="3D3B4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100"/>
              <a:buNone/>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Increased efficiency helps to speed the development process and make it less prone to error. There are ways to automate DevOps tasks. Continuous integration servers automate the process of testing code, reducing the amount of manual work required. This means that software engineers can focus on completing tasks that can’t be automated.</a:t>
            </a:r>
            <a:endParaRPr lang="en-US" sz="1200">
              <a:solidFill>
                <a:srgbClr val="333333"/>
              </a:solidFill>
              <a:highlight>
                <a:srgbClr val="FFFFFF"/>
              </a:highlight>
              <a:latin typeface="Times New Roman" panose="02020603050405020304"/>
              <a:ea typeface="Times New Roman" panose="02020603050405020304"/>
              <a:cs typeface="Times New Roman" panose="02020603050405020304"/>
            </a:endParaRPr>
          </a:p>
          <a:p>
            <a:pPr marL="0" lvl="0" indent="0" algn="l" rtl="0">
              <a:spcBef>
                <a:spcPts val="1000"/>
              </a:spcBef>
              <a:spcAft>
                <a:spcPts val="0"/>
              </a:spcAft>
              <a:buClr>
                <a:schemeClr val="dk1"/>
              </a:buClr>
              <a:buSzPts val="1100"/>
              <a:buFont typeface="Arial" panose="020B0604020202020204"/>
              <a:buNone/>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Acceleration tools are another opportunity for increasing efficiency. For example:</a:t>
            </a:r>
            <a:endParaRPr sz="12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1000"/>
              </a:spcBef>
              <a:spcAft>
                <a:spcPts val="0"/>
              </a:spcAft>
              <a:buClr>
                <a:srgbClr val="333333"/>
              </a:buClr>
              <a:buSzPts val="1200"/>
              <a:buFont typeface="Times New Roman" panose="02020603050405020304"/>
              <a:buChar char="●"/>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Scalable infrastructures, such as cloud-based platforms, increase the access the team has to hardware resources. As a result, testing and deployment operations speed up.</a:t>
            </a:r>
            <a:endParaRPr sz="12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333333"/>
              </a:buClr>
              <a:buSzPts val="1200"/>
              <a:buFont typeface="Times New Roman" panose="02020603050405020304"/>
              <a:buChar char="●"/>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Build acceleration tools can be used to compile code more quickly.</a:t>
            </a:r>
            <a:endParaRPr sz="12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333333"/>
              </a:buClr>
              <a:buSzPts val="1200"/>
              <a:buFont typeface="Times New Roman" panose="02020603050405020304"/>
              <a:buChar char="●"/>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workflows can be embedded into the continuous delivery chain to avoid delays; one team waits for another to complete its work.</a:t>
            </a:r>
            <a:endParaRPr sz="12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333333"/>
              </a:buClr>
              <a:buSzPts val="1200"/>
              <a:buFont typeface="Times New Roman" panose="02020603050405020304"/>
              <a:buChar char="●"/>
            </a:pPr>
            <a:r>
              <a:rPr lang="en-GB" sz="1200" dirty="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Using one environment avoids the useless task of transferring data between environments. This means you don’t have to use one environment for development, a different environment for testing, and a third for deployment.</a:t>
            </a:r>
            <a:endParaRPr sz="1200">
              <a:solidFill>
                <a:srgbClr val="8E8E8E"/>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2550</Words>
  <Application>Microsoft Office PowerPoint</Application>
  <PresentationFormat>On-screen Show (16:9)</PresentationFormat>
  <Paragraphs>143</Paragraphs>
  <Slides>30</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Simple Light</vt:lpstr>
      <vt:lpstr>PowerPoint Presentation</vt:lpstr>
      <vt:lpstr>DevOps </vt:lpstr>
      <vt:lpstr>What is DevOps  </vt:lpstr>
      <vt:lpstr>DevOps Implications</vt:lpstr>
      <vt:lpstr>DevOps Practices </vt:lpstr>
      <vt:lpstr>DevOps Example </vt:lpstr>
      <vt:lpstr>Why DevOps</vt:lpstr>
      <vt:lpstr>Why DevOps</vt:lpstr>
      <vt:lpstr>Increased Efficiencies   </vt:lpstr>
      <vt:lpstr> DevOps Perspective </vt:lpstr>
      <vt:lpstr>DevOps Perspective  </vt:lpstr>
      <vt:lpstr> DevOps Perspective  </vt:lpstr>
      <vt:lpstr>DevOps and Agile </vt:lpstr>
      <vt:lpstr>Inception Phase  </vt:lpstr>
      <vt:lpstr>Construction Phase </vt:lpstr>
      <vt:lpstr>Transition Phase </vt:lpstr>
      <vt:lpstr>Team Structure </vt:lpstr>
      <vt:lpstr>Team Structure </vt:lpstr>
      <vt:lpstr>Team Structure </vt:lpstr>
      <vt:lpstr>Team Structure </vt:lpstr>
      <vt:lpstr>Team Structure </vt:lpstr>
      <vt:lpstr>Team Structure </vt:lpstr>
      <vt:lpstr>Team Structure </vt:lpstr>
      <vt:lpstr>Team Structure </vt:lpstr>
      <vt:lpstr>Team Structure </vt:lpstr>
      <vt:lpstr>Team Structure </vt:lpstr>
      <vt:lpstr>Team Structure </vt:lpstr>
      <vt:lpstr>Misc/ Appendix </vt:lpstr>
      <vt:lpstr>DevOps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c:title>
  <dc:creator/>
  <cp:lastModifiedBy>Nishant Gupta</cp:lastModifiedBy>
  <cp:revision>208</cp:revision>
  <dcterms:created xsi:type="dcterms:W3CDTF">2022-09-17T20:48:56Z</dcterms:created>
  <dcterms:modified xsi:type="dcterms:W3CDTF">2023-09-07T14:45:16Z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BC73920003384827AE006B3ABD03728E</vt:lpwstr>
  </property>
  <property fmtid="{D5CDD505-2E9C-101B-9397-08002B2CF9AE}" pid="3" name="KSOProductBuildVer">
    <vt:lpwstr>1033-11.2.0.11306</vt:lpwstr>
  </property>
</Properties>
</file>