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B8A-0F3B-6F44-A276-9313385B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6445-BA57-DD45-8BBB-F16340B1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0711-FDE0-8146-8A7A-B25EBCC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65FD-4469-E343-BBDA-047744D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46FF-FACB-6F4E-826D-64D8F834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E08E-3A4E-B342-B471-979EA4E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57B2-E0BA-C14F-81E3-F91565D6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E2ED-2AC5-B748-9294-D6DB4D87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F019-0869-EB4E-B082-E4BA8009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82F-5606-324D-883F-29269BCD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34FBDB-36EF-2E46-9BBA-8091C3EE3DDA}"/>
              </a:ext>
            </a:extLst>
          </p:cNvPr>
          <p:cNvSpPr/>
          <p:nvPr userDrawn="1"/>
        </p:nvSpPr>
        <p:spPr>
          <a:xfrm flipV="1">
            <a:off x="838200" y="1690687"/>
            <a:ext cx="10515600" cy="134938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EA99-42DF-4145-A032-29481734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528E-52BC-4E49-9887-1C53C5DC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2E4B-47DD-CE43-8145-0472FE21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5C88-04AF-DA4B-9053-84944D61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A44E-7B8D-5F49-89CF-851D2987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2ACD-E1E5-CD4B-A9B8-451A13B7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14B-2C41-5845-BBF2-9AAC1BB0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09EA1-D006-E140-A525-FB16691D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6BF3-8E1C-684E-A801-EFCBCC4A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84B96-0C58-5C48-A427-6DCE3D2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1758-F798-3444-8535-3111C6E1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1EEE80-D3ED-B24E-9F14-3F8D4CC51892}"/>
              </a:ext>
            </a:extLst>
          </p:cNvPr>
          <p:cNvSpPr/>
          <p:nvPr userDrawn="1"/>
        </p:nvSpPr>
        <p:spPr>
          <a:xfrm flipV="1">
            <a:off x="838200" y="1690687"/>
            <a:ext cx="10515600" cy="134938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44E-86EF-4C4C-97A2-BD10EA4A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E4B7-8CBE-0D42-A169-9EBB6B19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EAFBE-9251-4042-992C-CF62A959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AF55E-B7ED-FA4A-A4C4-9A368AE90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7CC3C-2A8F-8440-98D8-C0CF8654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C51BE-107A-6543-B8D0-E4D875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8A446-3AA4-F046-9D51-14A52C3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DBD91-2B03-A649-931B-B83F0364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E69438-ED91-ED41-AC42-07CD62BCEDA0}"/>
              </a:ext>
            </a:extLst>
          </p:cNvPr>
          <p:cNvSpPr/>
          <p:nvPr userDrawn="1"/>
        </p:nvSpPr>
        <p:spPr>
          <a:xfrm flipV="1">
            <a:off x="838200" y="1690687"/>
            <a:ext cx="10515600" cy="134938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E421-D87F-6C4A-9314-490505F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86ABA-0F62-C848-B255-4C6F2E24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AD476-F18E-4344-9A16-D8D577F6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B1D0-2532-4448-B886-F9CC617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FEFFCE-7512-E348-AB8E-89C83B06A5FD}"/>
              </a:ext>
            </a:extLst>
          </p:cNvPr>
          <p:cNvSpPr/>
          <p:nvPr userDrawn="1"/>
        </p:nvSpPr>
        <p:spPr>
          <a:xfrm flipV="1">
            <a:off x="838200" y="1690687"/>
            <a:ext cx="10515600" cy="134938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E055-1B46-7A48-8EB7-29D98ED7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DAB40-B31F-274F-A432-21784A05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D205-1698-7C4E-9D13-72EB1C9D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B1B3-7609-0E40-AAEF-7FAFA694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909A-8E73-474C-978F-DFE98593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AB0A-31E9-4846-BF17-4FE9B4CB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38DD-2EC8-8947-88FD-EED06048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8D8-8E71-DC47-ACD6-BA479C86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0583-66F1-4740-B224-950F6FD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BB729-541A-7F4E-8858-A04CE36062E0}"/>
              </a:ext>
            </a:extLst>
          </p:cNvPr>
          <p:cNvSpPr/>
          <p:nvPr userDrawn="1"/>
        </p:nvSpPr>
        <p:spPr>
          <a:xfrm flipV="1">
            <a:off x="838200" y="2004219"/>
            <a:ext cx="3932237" cy="67469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B06-790C-AA40-9B99-3AAA76E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673CA-77B9-8145-9C69-5B30E0D2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08A4-88DE-0243-8A59-2833F751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C634-5D13-4241-BA8D-F324D637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37F0-6059-7543-8323-08CC6627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8580-FEBA-BB4E-8184-5D152B36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C7E-1163-8A4C-B543-F8178C3A34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6C9BCB-13F1-C643-B296-E93D32FA7180}"/>
              </a:ext>
            </a:extLst>
          </p:cNvPr>
          <p:cNvSpPr/>
          <p:nvPr userDrawn="1"/>
        </p:nvSpPr>
        <p:spPr>
          <a:xfrm flipV="1">
            <a:off x="838200" y="2004219"/>
            <a:ext cx="3932237" cy="67469"/>
          </a:xfrm>
          <a:prstGeom prst="roundRect">
            <a:avLst/>
          </a:prstGeom>
          <a:gradFill>
            <a:gsLst>
              <a:gs pos="0">
                <a:srgbClr val="FF0000"/>
              </a:gs>
              <a:gs pos="12000">
                <a:srgbClr val="FFC000"/>
              </a:gs>
              <a:gs pos="81250">
                <a:srgbClr val="002060"/>
              </a:gs>
              <a:gs pos="61000">
                <a:srgbClr val="00B0F0"/>
              </a:gs>
              <a:gs pos="42000">
                <a:srgbClr val="92D050"/>
              </a:gs>
              <a:gs pos="25000">
                <a:srgbClr val="FFFF0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CF52F-DECB-BD45-A7F1-D4DC742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B965-3A4F-E549-9260-B035E34E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931E-52D8-5D4A-AC7A-5B133FAE1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983B-7E78-CB4F-A123-624D768A24EA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6073-BBF8-FD46-9C26-843285CC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21BC-C4AC-BF4D-A0C6-DD4DC6FB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7C7E-1163-8A4C-B543-F8178C3A3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0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thorproduct.cfm?partnumber=K10CR1" TargetMode="External"/><Relationship Id="rId2" Type="http://schemas.openxmlformats.org/officeDocument/2006/relationships/hyperlink" Target="https://www.newport.com/p/AG-PR1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E23-CA8E-9A7F-0336-A38BC2D13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Observatory Polarimeter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F741-62BF-93ED-ACDE-C45552155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Jaren Ashcraft</a:t>
            </a:r>
          </a:p>
        </p:txBody>
      </p:sp>
    </p:spTree>
    <p:extLst>
      <p:ext uri="{BB962C8B-B14F-4D97-AF65-F5344CB8AC3E}">
        <p14:creationId xmlns:p14="http://schemas.microsoft.com/office/powerpoint/2010/main" val="30771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E366-22BF-B077-CFD6-7E1AC7A6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2E32-02B8-1757-F156-3C78519A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https://www.newport.com/p/AG-PR100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https://www.thorlabs.com/thorproduct.cfm?partnumber=K10CR1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8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8007-2C2F-B0F1-A653-E12804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Stokes Polarimetry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758C-C853-1EE2-5F04-D05DD2E4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Measure the incoming polarization state across a pupil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40F95-C102-754C-714C-9E5428A6DD40}"/>
              </a:ext>
            </a:extLst>
          </p:cNvPr>
          <p:cNvGrpSpPr/>
          <p:nvPr/>
        </p:nvGrpSpPr>
        <p:grpSpPr>
          <a:xfrm>
            <a:off x="2901315" y="3429000"/>
            <a:ext cx="6389370" cy="2129790"/>
            <a:chOff x="1440180" y="2748915"/>
            <a:chExt cx="9224010" cy="30746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2C1D01-ED6A-B996-84A9-E25BE519AC69}"/>
                </a:ext>
              </a:extLst>
            </p:cNvPr>
            <p:cNvSpPr/>
            <p:nvPr/>
          </p:nvSpPr>
          <p:spPr>
            <a:xfrm>
              <a:off x="1440180" y="2948940"/>
              <a:ext cx="4655820" cy="26974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A42618E-3031-8F08-FD48-130C596D8376}"/>
                </a:ext>
              </a:extLst>
            </p:cNvPr>
            <p:cNvSpPr/>
            <p:nvPr/>
          </p:nvSpPr>
          <p:spPr>
            <a:xfrm rot="5400000">
              <a:off x="7146036" y="2119916"/>
              <a:ext cx="2697480" cy="433882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06409E1B-03AC-B03C-805F-30A3DA98D449}"/>
                </a:ext>
              </a:extLst>
            </p:cNvPr>
            <p:cNvSpPr/>
            <p:nvPr/>
          </p:nvSpPr>
          <p:spPr>
            <a:xfrm rot="5400000">
              <a:off x="4558665" y="3691890"/>
              <a:ext cx="3074670" cy="1188720"/>
            </a:xfrm>
            <a:prstGeom prst="flowChartPunchedTap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73AAD09-BBB5-BA38-D56F-D99C14E4DD02}"/>
              </a:ext>
            </a:extLst>
          </p:cNvPr>
          <p:cNvSpPr/>
          <p:nvPr/>
        </p:nvSpPr>
        <p:spPr>
          <a:xfrm>
            <a:off x="7457171" y="403669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17603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8007-2C2F-B0F1-A653-E12804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Mueller Polarimetry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758C-C853-1EE2-5F04-D05DD2E4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Measure the Mueller matrix across a pupil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40F95-C102-754C-714C-9E5428A6DD40}"/>
              </a:ext>
            </a:extLst>
          </p:cNvPr>
          <p:cNvGrpSpPr/>
          <p:nvPr/>
        </p:nvGrpSpPr>
        <p:grpSpPr>
          <a:xfrm>
            <a:off x="2901315" y="3429000"/>
            <a:ext cx="6389370" cy="2129790"/>
            <a:chOff x="1440180" y="2748915"/>
            <a:chExt cx="9224010" cy="30746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2C1D01-ED6A-B996-84A9-E25BE519AC69}"/>
                </a:ext>
              </a:extLst>
            </p:cNvPr>
            <p:cNvSpPr/>
            <p:nvPr/>
          </p:nvSpPr>
          <p:spPr>
            <a:xfrm>
              <a:off x="1440180" y="2948940"/>
              <a:ext cx="4655820" cy="26974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A42618E-3031-8F08-FD48-130C596D8376}"/>
                </a:ext>
              </a:extLst>
            </p:cNvPr>
            <p:cNvSpPr/>
            <p:nvPr/>
          </p:nvSpPr>
          <p:spPr>
            <a:xfrm rot="5400000">
              <a:off x="7146036" y="2119916"/>
              <a:ext cx="2697480" cy="433882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06409E1B-03AC-B03C-805F-30A3DA98D449}"/>
                </a:ext>
              </a:extLst>
            </p:cNvPr>
            <p:cNvSpPr/>
            <p:nvPr/>
          </p:nvSpPr>
          <p:spPr>
            <a:xfrm rot="5400000">
              <a:off x="4558665" y="3691890"/>
              <a:ext cx="3074670" cy="1188720"/>
            </a:xfrm>
            <a:prstGeom prst="flowChartPunchedTap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73AAD09-BBB5-BA38-D56F-D99C14E4DD02}"/>
              </a:ext>
            </a:extLst>
          </p:cNvPr>
          <p:cNvSpPr/>
          <p:nvPr/>
        </p:nvSpPr>
        <p:spPr>
          <a:xfrm>
            <a:off x="7457171" y="403669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A364A-BFA8-D9BF-E9D6-E48E5681A44F}"/>
              </a:ext>
            </a:extLst>
          </p:cNvPr>
          <p:cNvSpPr/>
          <p:nvPr/>
        </p:nvSpPr>
        <p:spPr>
          <a:xfrm>
            <a:off x="2362022" y="3428999"/>
            <a:ext cx="914400" cy="2129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PSG</a:t>
            </a:r>
          </a:p>
        </p:txBody>
      </p:sp>
    </p:spTree>
    <p:extLst>
      <p:ext uri="{BB962C8B-B14F-4D97-AF65-F5344CB8AC3E}">
        <p14:creationId xmlns:p14="http://schemas.microsoft.com/office/powerpoint/2010/main" val="86452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3425-5152-F296-0EA2-D34E1505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Subaru &amp; </a:t>
            </a:r>
            <a:r>
              <a:rPr lang="en-US" dirty="0" err="1"/>
              <a:t>SCExAO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7379-E02B-6FAF-F7DA-F5149505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Usual Suspects</a:t>
            </a:r>
          </a:p>
          <a:p>
            <a:r>
              <a:rPr lang="en-US" dirty="0"/>
              <a:t>The Telescope</a:t>
            </a:r>
          </a:p>
          <a:p>
            <a:r>
              <a:rPr lang="en-US" dirty="0"/>
              <a:t>Fold Mirrors</a:t>
            </a:r>
          </a:p>
          <a:p>
            <a:r>
              <a:rPr lang="en-US" dirty="0" err="1"/>
              <a:t>Dichroics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What’s Important?</a:t>
            </a:r>
          </a:p>
        </p:txBody>
      </p:sp>
    </p:spTree>
    <p:extLst>
      <p:ext uri="{BB962C8B-B14F-4D97-AF65-F5344CB8AC3E}">
        <p14:creationId xmlns:p14="http://schemas.microsoft.com/office/powerpoint/2010/main" val="18137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84A-6B0B-12AC-F48A-4C3CBBED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w/ </a:t>
            </a:r>
            <a:r>
              <a:rPr lang="en-US" dirty="0" err="1"/>
              <a:t>Zemax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615C-ED99-4ECE-2683-A4E434B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28D6-4DAA-E140-2E6F-C60C8891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analysis isn’t perfect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DCE2-0013-1EB9-2A15-655B88CA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36FB-CC3C-6842-F705-D999CEE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5B85-66D1-F07E-5FA5-AE339FB0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59E9-4BD4-302A-10C2-1EE12F6C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Polarimeters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B838-DD72-B6E2-A01D-A38D7355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3671-8743-1C96-BD3C-344DDEAE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733-B610-E428-7947-EB0F6C6C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-darkmode" id="{21CF9619-4C96-3343-9DFF-452978FDDAB3}" vid="{C06F76DD-F815-F741-8DE0-5F4FD69A61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6892</TotalTime>
  <Words>90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Wingdings</vt:lpstr>
      <vt:lpstr>Office Theme</vt:lpstr>
      <vt:lpstr>Observatory Polarimeter</vt:lpstr>
      <vt:lpstr>Stokes Polarimetry</vt:lpstr>
      <vt:lpstr>Mueller Polarimetry</vt:lpstr>
      <vt:lpstr>Measuring Subaru &amp; SCExAO</vt:lpstr>
      <vt:lpstr>Preliminary Analysis w/ Zemax</vt:lpstr>
      <vt:lpstr>But this analysis isn’t perfect …</vt:lpstr>
      <vt:lpstr>Polarization Ray Tracing</vt:lpstr>
      <vt:lpstr>Candidate Polarimeters</vt:lpstr>
      <vt:lpstr>Calibration</vt:lpstr>
      <vt:lpstr>Rotation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Observatory Polarimeter</dc:title>
  <dc:creator>Ashcraft, Jaren Nicholas - (jashcraft)</dc:creator>
  <cp:lastModifiedBy>Ashcraft, Jaren Nicholas - (jashcraft)</cp:lastModifiedBy>
  <cp:revision>1</cp:revision>
  <dcterms:created xsi:type="dcterms:W3CDTF">2022-05-26T23:32:50Z</dcterms:created>
  <dcterms:modified xsi:type="dcterms:W3CDTF">2022-05-31T18:25:27Z</dcterms:modified>
</cp:coreProperties>
</file>