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1BC0-C854-E1B8-CBF0-40C6882B2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DC09C-7B31-09AD-8892-43E7ED9B1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75EA-EE09-4EA9-0C34-02E55336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89BE-F5B4-E343-8796-93F507EA206B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5BBA1-13FD-709F-4A09-41F3D3D3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055D-4541-F539-CD66-FD8DA244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FF0-BF82-4D40-A790-81853548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2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ACDE-0887-DE21-50EF-79DB34C8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842DC-E1CE-D828-559C-15A01430C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6176A-9E3C-4D23-B7D9-D788B5B7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89BE-F5B4-E343-8796-93F507EA206B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0C2A2-FA09-0897-C581-F52FC4C1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A773B-2A39-8638-CDB1-AFBDE257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FF0-BF82-4D40-A790-81853548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AA58A-A5EF-A337-1FE1-2522C45EA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A1FAD-253F-C127-2D19-F7870B9D8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18926-0178-4BEE-1E1E-FD5D4A29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89BE-F5B4-E343-8796-93F507EA206B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885C0-674F-8D58-340F-2266EEDC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56DA-A94F-1C14-04DB-623B7F05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FF0-BF82-4D40-A790-81853548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2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217D-DD17-1B9A-9014-BA301EF8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FC29-9F9F-1117-A5A0-5C25B6733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26B6-E235-0309-C395-37B5142E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89BE-F5B4-E343-8796-93F507EA206B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FEEBF-76F1-B7FF-13D2-EAE9F9FB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12E8D-5B02-98B8-FCFD-A3B01726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FF0-BF82-4D40-A790-81853548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4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19E8-C68A-D35F-B09C-76E496B3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C4718-323A-A93F-D4CD-20C6DF486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F314B-CF46-A84D-7310-DB86C8F0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89BE-F5B4-E343-8796-93F507EA206B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ACFE-94EC-13B5-C63C-9B1C9F7A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E93D-8E21-2444-5F17-C647EB90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FF0-BF82-4D40-A790-81853548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0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44C9-1874-4DC5-15A1-0EA26598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A8F65-347F-F6E7-5EA0-ECA2D1286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462FE-523C-BAD0-6205-AC3C312A6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AA7E0-0A98-04E2-DC41-41C9E4FA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89BE-F5B4-E343-8796-93F507EA206B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72911-747E-C0CF-5EBF-EF3554F2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C8FE8-EEFC-079F-5E09-CD244086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FF0-BF82-4D40-A790-81853548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BD1C-F2A7-AD61-15B4-10494A91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29DD-E13D-8882-B198-1487F2F04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69C98-B002-13EF-0680-B5018FE23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F0626-20D2-AB15-7412-444420DA9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1A348-AC31-99E0-DCD7-CF073F30E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559E1-7CAE-D82C-BFA2-66642573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89BE-F5B4-E343-8796-93F507EA206B}" type="datetimeFigureOut">
              <a:rPr lang="en-US" smtClean="0"/>
              <a:t>6/6/22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AF4DC-1A55-911D-441C-8D83D680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4777D-E05F-FE0C-2296-0971A483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FF0-BF82-4D40-A790-81853548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8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A9F6-FC84-A548-E618-173F5245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FB487-CC3F-DE8A-86D9-6F4CD82F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89BE-F5B4-E343-8796-93F507EA206B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DF84A-B5EA-6B18-E3D9-13B53DD0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B8885-639A-1A00-10D3-35F89EC3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FF0-BF82-4D40-A790-81853548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5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03756-ACAB-0BEA-FD0E-45C26C4D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89BE-F5B4-E343-8796-93F507EA206B}" type="datetimeFigureOut">
              <a:rPr lang="en-US" smtClean="0"/>
              <a:t>6/6/22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E4844-BF50-726D-0FFE-0D79C12B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916F2-DFB9-7F49-9D96-08609860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FF0-BF82-4D40-A790-81853548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6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8BD3-B31B-F7A8-AB9C-A57A16AD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97FD-6C2E-B7BE-4A50-369152C34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4E1C2-A77F-4DBF-8D68-23C51749B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7CFA2-7EFF-E0F1-4659-55C60D1D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89BE-F5B4-E343-8796-93F507EA206B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CC807-F092-17E6-5358-A332704F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0623E-9EE1-5015-46A3-5420C1E1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FF0-BF82-4D40-A790-81853548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5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F2B9-91B7-0A71-A896-BB6F33D9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FDB09-D7C2-E196-EFF1-4AA2A9467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C4725-72D2-11D9-E071-E7F024FED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CFF8F-1BFC-2749-508D-B78242B5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89BE-F5B4-E343-8796-93F507EA206B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6E4CD-BB67-15AE-B1C3-992EA30D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1BC4-3E12-BBA2-FB1D-8818EF26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6FF0-BF82-4D40-A790-81853548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BC730-FBAA-E125-2829-0E17BAF8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A14DC-339E-22FF-4FA8-F2B177CE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D1D4C-F232-93F2-E2FC-24061256C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189BE-F5B4-E343-8796-93F507EA206B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B88DD-B9FD-110F-31B0-78BDE99C8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8DAD5-6EEF-C578-6FE9-EC25D7EF3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A6FF0-BF82-4D40-A790-81853548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CC14-A813-780A-5FC5-DE0FC6616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STP SPIE AT+I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87FF5-A43D-9D1A-4805-632C9FBDE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3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5F75-9E70-5BC8-3FAD-67307CDF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trace of Testbed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1B5FA-6059-09BC-A75D-C9CB12965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3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0684-6F8D-311F-2514-E9C90B27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E732-2FCD-664E-5251-63696FDF6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9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STP SPIE AT+I Figures</vt:lpstr>
      <vt:lpstr>Ray trace of Testbed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Ashcraft, Jaren Nicholas - (jashcraft)</dc:creator>
  <cp:lastModifiedBy>Ashcraft, Jaren Nicholas - (jashcraft)</cp:lastModifiedBy>
  <cp:revision>2</cp:revision>
  <dcterms:created xsi:type="dcterms:W3CDTF">2022-06-06T23:26:44Z</dcterms:created>
  <dcterms:modified xsi:type="dcterms:W3CDTF">2022-06-06T23:29:41Z</dcterms:modified>
</cp:coreProperties>
</file>