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3"/>
    <p:restoredTop sz="98643"/>
  </p:normalViewPr>
  <p:slideViewPr>
    <p:cSldViewPr snapToGrid="0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209-271E-A0DE-BC58-DD77150E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E540-9D72-08CC-59A4-F47FCB010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53E9-787D-5D4A-BD10-78DFC50E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6CCD-FD6D-7EC9-70BA-0DAB616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1520-5643-C9D3-FD98-8B24813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06FC-F093-90BD-22B4-36035EFB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5DB78-EB06-A98E-7B40-24D26836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0C4D-2CC3-AB1E-DF7D-E5ED78F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4364-DF69-86F3-7616-910073A2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80E3-444E-9875-632E-5C061DD8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7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E4EB8-AFD6-42A2-0D5D-0BA1CE4E5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EBAD9-A945-3807-4BA4-5BCEEEDCF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6967-AB6D-D367-72E9-91CA843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DE16-F29B-D379-18F8-5F04503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8542-2B43-8378-F394-2BB1ADBB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553D-6A07-1488-81B3-84B37A7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F3D1-FBD7-0057-8B5A-FEB9D116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C62E-F1D4-AB28-F48E-291FC7B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1DB2-885B-98DD-B132-91CF04B3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25BE-5E68-FE4C-0AAB-2A2E83B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89CC-D071-B43A-B0B9-D8BB371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58EB3-F835-26DE-F087-8DF56990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CF64-A0DC-4657-3316-1DCE8B21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4E23-83B8-6F79-E79F-3D744996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DC94-DAEA-8A0E-4A0D-B6A20A3F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77CD-045A-61B9-A079-F0607FEA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B4F1-2885-6A89-BBA0-542201CAC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D78A7-4AF4-B810-84C0-16188B21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A51E2-C8CE-EA57-321C-99521374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69156-FAA6-394C-18AD-E2BB2F3E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1E63-5B42-6932-0388-B296E9E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30C3-6FA0-8ED2-CB1C-73CC23A6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6A23-586C-D960-2FBD-6B432C8E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3DCA-CC5D-9D8D-7B72-19393B52A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5A76-8B71-3690-2DED-CBE998934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EEDB9-D801-DDB9-9747-F951F7EF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82496-D526-1F6C-E079-DE9A732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D0602-40CB-BFA6-5245-A761E57D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E8D8F-A2DD-C311-70B2-C425832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79D3-2570-0B77-52CA-BAF68DA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A09F-38B4-6592-45B1-EB22ADB0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73B7-B94B-9E28-F71F-36C363E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7FE10-23A5-9B23-5B88-F1AB96E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4DF5A-9C5F-1431-28D0-50157BE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BAB27-04B5-894A-DEDA-3112342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4DCA-3254-DE4A-824A-68EF60F6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4F6-6923-6E5E-5259-1346763A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EC90-BDD8-D0CB-C7D4-D666AAB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1F8F-1846-B470-30E4-928E08D6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F7F7D-5DFF-A6E0-109A-6472617E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A7DB-F367-E75E-25BD-6D9C7DAB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CFEB-7BAB-BF33-B5FD-47667D6F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00A7-1A6F-7DBF-6BD8-14D88369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C2453-9C50-1F2B-0CD3-B5D7CE081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CF328-3FC5-B0EE-2110-84FC7136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27CE4-AFBD-D8E4-6AC1-1DC5233F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F3EBD-7E17-5580-4259-51693653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5C78-0FD7-C482-B86F-C40F9E28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4BCB8-CAB3-ED28-1EFA-A32777F0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1337-C2AC-1528-5B52-932B7128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F4F9-717C-7634-2373-A68A821F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343B-67F1-AF47-B074-5412C55E69DA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5132-7138-1BC5-2104-3FE7DD2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4264-AE1A-067A-36D0-2B0C3CAA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E44F-ED05-AB48-93A4-318B5D5D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C67F-E364-3E93-C061-7D4B893BD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ORKIDPol</a:t>
            </a:r>
            <a:r>
              <a:rPr lang="en-US" dirty="0"/>
              <a:t> Figures</a:t>
            </a:r>
          </a:p>
        </p:txBody>
      </p:sp>
    </p:spTree>
    <p:extLst>
      <p:ext uri="{BB962C8B-B14F-4D97-AF65-F5344CB8AC3E}">
        <p14:creationId xmlns:p14="http://schemas.microsoft.com/office/powerpoint/2010/main" val="11038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28BC-0441-1606-5F0B-F3FF8629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picture containing text, line, diagram, font&#10;&#10;Description automatically generated">
            <a:extLst>
              <a:ext uri="{FF2B5EF4-FFF2-40B4-BE49-F238E27FC236}">
                <a16:creationId xmlns:a16="http://schemas.microsoft.com/office/drawing/2014/main" id="{9C9A193A-C8FF-F706-87F2-8AE5D77E6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057" y="1825625"/>
            <a:ext cx="8527886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048E83-6C5A-B950-9EA1-C0C6769BF633}"/>
              </a:ext>
            </a:extLst>
          </p:cNvPr>
          <p:cNvSpPr/>
          <p:nvPr/>
        </p:nvSpPr>
        <p:spPr>
          <a:xfrm>
            <a:off x="2272830" y="2363141"/>
            <a:ext cx="3248875" cy="381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C8489-93E9-50C8-3261-FEDCA6BAA9AE}"/>
              </a:ext>
            </a:extLst>
          </p:cNvPr>
          <p:cNvSpPr txBox="1"/>
          <p:nvPr/>
        </p:nvSpPr>
        <p:spPr>
          <a:xfrm>
            <a:off x="2203033" y="617696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ORKID ROI</a:t>
            </a:r>
          </a:p>
        </p:txBody>
      </p:sp>
    </p:spTree>
    <p:extLst>
      <p:ext uri="{BB962C8B-B14F-4D97-AF65-F5344CB8AC3E}">
        <p14:creationId xmlns:p14="http://schemas.microsoft.com/office/powerpoint/2010/main" val="396869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ORKIDPol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ORKIDPol Figures</dc:title>
  <dc:creator>Ashcraft, Jaren Nicholas - (jashcraft)</dc:creator>
  <cp:lastModifiedBy>Ashcraft, Jaren Nicholas - (jashcraft)</cp:lastModifiedBy>
  <cp:revision>1</cp:revision>
  <dcterms:created xsi:type="dcterms:W3CDTF">2023-06-06T18:41:49Z</dcterms:created>
  <dcterms:modified xsi:type="dcterms:W3CDTF">2023-06-09T02:43:32Z</dcterms:modified>
</cp:coreProperties>
</file>