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EAF2-95E0-D57C-1E82-FCE8CCD1F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1A66A-5295-5DF8-F647-19FA409A4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8C38-F765-81CD-6968-78D107E3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B772-5579-6C4C-83A4-4E765EC4823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EF3F-DF16-016B-1CB3-EAC92448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10FE-F228-2485-E86E-CE65FCC3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F7C7-3BF0-DD41-B05E-7A111759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2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9260-7EE8-7649-F826-D776990C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6D6C2-CC8E-B0F2-156F-ABB69ACA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BBDF-5A5F-6197-6794-5CAFED7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B772-5579-6C4C-83A4-4E765EC4823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103F-D178-1853-8F0D-E8517893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F730-4C60-8D41-8982-F0B78187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F7C7-3BF0-DD41-B05E-7A111759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4994B-344C-65E7-61E3-848E44992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DD2AD-C3F4-9C83-FADC-58A382BC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57C5-832C-BEB8-CA18-1293F43D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B772-5579-6C4C-83A4-4E765EC4823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BD01F-CCE0-0079-BAB9-B3409E58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BD12-C47C-5C76-5579-FDD287AF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F7C7-3BF0-DD41-B05E-7A111759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6D46-9CD8-E424-9BB0-270EF849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2A38B-AC70-263C-763C-6485B141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3F50E-6D3C-F67A-800B-BE4B7697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B772-5579-6C4C-83A4-4E765EC4823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9BFE-7DE9-D152-80F5-C05419B0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2D36-76CC-3ED3-DEC7-080CCC98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F7C7-3BF0-DD41-B05E-7A111759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CA58-C36D-F41E-6618-A442A878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11F78-4A6F-5D23-FA8C-024F7981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2AE7C-92E7-3639-D4E7-3A3F0793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B772-5579-6C4C-83A4-4E765EC4823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48AA-CD49-23B9-4738-9C582D74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B5E8B-F143-2B8A-759D-E410D90F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F7C7-3BF0-DD41-B05E-7A111759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2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E3DC-C8CB-BEEF-F662-07AAF084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7D4B-629E-A326-0668-CF26BBA15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F7EA9-6073-2072-47C6-8289A431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3BD8-9914-C795-470C-4C61BF60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B772-5579-6C4C-83A4-4E765EC4823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CAD6F-9FCE-7C45-0019-79543A16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54B17-3B54-F979-A1C3-8A893ACD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F7C7-3BF0-DD41-B05E-7A111759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1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8A5E-EA42-FEC9-53C6-01142A9D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5EDA7-B0A8-3399-17A3-F2C6E4C73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4290-27DE-49F5-2989-CC330650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725B9-C38B-71B4-7CD9-9315E2D8B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1779B-8DE9-84C7-1875-83D3400CD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E3B08-F8C9-F07C-F4EA-96D343C1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B772-5579-6C4C-83A4-4E765EC4823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DC76F-898D-A86C-1AC4-F7C819DB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B4FB-6465-EA00-BECC-17145BC3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F7C7-3BF0-DD41-B05E-7A111759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D0B5-3763-C3D5-F3DB-6171CEE6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6EDD9-63E3-C944-A7BB-6190C871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B772-5579-6C4C-83A4-4E765EC4823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2F13-7247-1C88-BDAF-81FE28CB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B379A-B4D2-D804-D2BD-0DFB7E9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F7C7-3BF0-DD41-B05E-7A111759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D481A-2621-3EC4-C4AE-92946494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B772-5579-6C4C-83A4-4E765EC4823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1DA0F-8FD4-1BD0-DA6C-4BFFA12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3D08F-F0BC-9CA2-9265-98DC83B8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F7C7-3BF0-DD41-B05E-7A111759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4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60C4-19FE-3BA5-C49D-374BA4FD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4176-EC90-218C-6A2A-56B202A4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95B14-D33F-C026-C01A-C1391274F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5C24-B2CB-25C0-D1DD-670B62EA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B772-5579-6C4C-83A4-4E765EC4823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F84C6-33FC-F234-14FE-E084E087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6A2B6-96BD-38B9-3EBA-AFC0615E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F7C7-3BF0-DD41-B05E-7A111759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F8E9-9E08-9B6E-2CCE-E8690379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95664-DC0F-40DA-81ED-E56CEDEF2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345EE-099F-A84B-20D7-D8E216043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6333-051C-DD18-A9DC-8573E5A3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B772-5579-6C4C-83A4-4E765EC4823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48171-5321-77DB-D120-13AF3E2F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AF5D9-8439-E7C1-DC89-97D991C9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F7C7-3BF0-DD41-B05E-7A111759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21B16-FB57-DBE0-0C70-72A7551F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2F57-A931-DB1C-E125-4E8319F2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5BE1-B0FA-CC53-3615-6BFCAC810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B772-5579-6C4C-83A4-4E765EC4823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D2F6-F7BF-8F1D-57ED-65617EF3A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BE1F-6BEB-B386-E08F-0151721C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FF7C7-3BF0-DD41-B05E-7A111759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6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733E-028C-584D-3E46-54933BDFB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 Film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FB64C-9C9F-20D5-3F4E-8C4EDBA37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A613-D541-2346-B6FA-FCC31748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88CD4-ABBC-7102-1B78-A1635A048E8A}"/>
              </a:ext>
            </a:extLst>
          </p:cNvPr>
          <p:cNvSpPr/>
          <p:nvPr/>
        </p:nvSpPr>
        <p:spPr>
          <a:xfrm>
            <a:off x="316675" y="2894609"/>
            <a:ext cx="1781300" cy="96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Coefficient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F23BF-1A47-3708-3E5F-5F330CE79889}"/>
              </a:ext>
            </a:extLst>
          </p:cNvPr>
          <p:cNvSpPr/>
          <p:nvPr/>
        </p:nvSpPr>
        <p:spPr>
          <a:xfrm>
            <a:off x="2416628" y="2894609"/>
            <a:ext cx="1781300" cy="96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Reflection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Coefficients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8F4B7-3EB9-FB8F-8788-DAEC74B7A7F6}"/>
              </a:ext>
            </a:extLst>
          </p:cNvPr>
          <p:cNvSpPr/>
          <p:nvPr/>
        </p:nvSpPr>
        <p:spPr>
          <a:xfrm>
            <a:off x="4516581" y="2894609"/>
            <a:ext cx="1781300" cy="96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Jones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Pupil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222AD-9432-0166-CF05-96690950EAC5}"/>
              </a:ext>
            </a:extLst>
          </p:cNvPr>
          <p:cNvSpPr/>
          <p:nvPr/>
        </p:nvSpPr>
        <p:spPr>
          <a:xfrm>
            <a:off x="6739246" y="2351313"/>
            <a:ext cx="1781300" cy="96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Retardance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982FF-E11A-4B5A-DD73-61AADA81E0A6}"/>
              </a:ext>
            </a:extLst>
          </p:cNvPr>
          <p:cNvSpPr/>
          <p:nvPr/>
        </p:nvSpPr>
        <p:spPr>
          <a:xfrm>
            <a:off x="6739246" y="3546329"/>
            <a:ext cx="1781300" cy="96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Throughput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D2782-E738-2C30-A3BC-52F6F6DF3A65}"/>
              </a:ext>
            </a:extLst>
          </p:cNvPr>
          <p:cNvSpPr/>
          <p:nvPr/>
        </p:nvSpPr>
        <p:spPr>
          <a:xfrm>
            <a:off x="8839199" y="2948049"/>
            <a:ext cx="1781300" cy="96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Did C Meet Target Minimum?</a:t>
            </a:r>
          </a:p>
        </p:txBody>
      </p:sp>
    </p:spTree>
    <p:extLst>
      <p:ext uri="{BB962C8B-B14F-4D97-AF65-F5344CB8AC3E}">
        <p14:creationId xmlns:p14="http://schemas.microsoft.com/office/powerpoint/2010/main" val="321584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 Film Optimization</vt:lpstr>
      <vt:lpstr>Optimization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 Film Optimization</dc:title>
  <dc:creator>Ashcraft, Jaren Nicholas - (jashcraft)</dc:creator>
  <cp:lastModifiedBy>Ashcraft, Jaren Nicholas - (jashcraft)</cp:lastModifiedBy>
  <cp:revision>1</cp:revision>
  <dcterms:created xsi:type="dcterms:W3CDTF">2023-05-12T03:19:19Z</dcterms:created>
  <dcterms:modified xsi:type="dcterms:W3CDTF">2023-05-12T03:23:04Z</dcterms:modified>
</cp:coreProperties>
</file>