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56B198-8BB1-4E68-A4EB-BF497D063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A79909E-963A-4FD5-AE67-412E319C1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D803EA-883A-4201-92F5-1869AE715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62E5-D5C2-4E2F-B474-75F3CD9EC25E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6A5F53-4B8F-40DE-A8ED-34A131A83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75FF96-D34E-4BDB-9654-1E3864FBA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6295-1650-49D6-A902-E4CE21048F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2646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6118C9-951D-4C5D-9EF4-17DDEE952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9264F81-B413-4826-9715-A2A0A0F5F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357304-16BE-4D2A-AFE9-3EFE84B42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62E5-D5C2-4E2F-B474-75F3CD9EC25E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1DAF65-716C-48F3-8687-BDA1242F9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6D0953-96F4-45E7-BC80-F83CA2A58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6295-1650-49D6-A902-E4CE21048F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832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6E22B2B-45E4-4338-B56A-C9F3FE4D3C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A2C2214-E5C8-4421-8626-BE7E4AA82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BF4886-57CD-476A-924F-687AB5354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62E5-D5C2-4E2F-B474-75F3CD9EC25E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026199-DB4E-4B00-BC3C-DCD252168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88B17C-9405-47B5-BA3D-EA814F88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6295-1650-49D6-A902-E4CE21048F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6860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1F1DE8-3145-4597-A62C-8BDC5F8B5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84A3BB-9223-414C-B549-E243772E3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41D299-638F-4071-AFF6-3CC6B2467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62E5-D5C2-4E2F-B474-75F3CD9EC25E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C903FC-5A38-40A0-AE35-7BD478BAD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AF8B63-03E4-4216-B412-420C57A2F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6295-1650-49D6-A902-E4CE21048F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0038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CF900-D02B-4DB2-AFC1-360B092BA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5D07978-0B30-42FA-A1BE-994A6FA0E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B0E8BE-58A1-4D11-A777-4AB10A40F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62E5-D5C2-4E2F-B474-75F3CD9EC25E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D3AC79-CB96-4242-AE72-CBF9B3523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0CD0D8-AF1E-492B-9420-569A3294F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6295-1650-49D6-A902-E4CE21048F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111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A28387-48F3-45BC-B073-F2CBE56CA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F1DB23-0A21-48AB-B800-A53E9E2BC8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2D49699-638A-47C1-B95A-B295BE8B1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9E4EF79-1FBD-41D3-9F1E-CF898A568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62E5-D5C2-4E2F-B474-75F3CD9EC25E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221B33C-15A3-4EB1-9E00-3C6B3ACFF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44DFD7B-F63F-43A2-87EA-0F10CBCAB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6295-1650-49D6-A902-E4CE21048F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5766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1EAFCA-653A-4831-B10B-002919476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0128B8-426A-4C57-A0D0-2B450BCA5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68129E8-1F85-4237-B7BB-3DAC88AA6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15B8432-EF5F-4414-B5CD-491A088ABD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28FADFA-711B-4BFC-AE16-490C25A98E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75B4B22-1577-4380-846D-C98287E0A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62E5-D5C2-4E2F-B474-75F3CD9EC25E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28C141D-0A75-433D-8A4A-65C388974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C67FE11-A870-4389-B95F-5B1125A03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6295-1650-49D6-A902-E4CE21048F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1659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385B14-7F9F-400D-A7C1-73DD56516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57547E9-8B66-4412-8A00-A01BB53F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62E5-D5C2-4E2F-B474-75F3CD9EC25E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2CDBDD5-AF5F-4440-ACB8-84ADDE5DA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8B37EC1-97F5-4C7E-91E6-87CF68BF5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6295-1650-49D6-A902-E4CE21048F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679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10F7D75-2999-4A37-BDF7-8D5BBA5F6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62E5-D5C2-4E2F-B474-75F3CD9EC25E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2308BC9-6534-4A27-B69F-4B6D97785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40388FD-8EE0-4F2C-BEDB-2F9DEDF84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6295-1650-49D6-A902-E4CE21048F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0223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8F5D98-2179-4289-BB82-0144006B2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0D4D87-A949-4102-BDBE-3805670F6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F0B771E-588B-4EF2-9AAE-02265FC6A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550429E-AEA0-4380-AFF5-5400339B7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62E5-D5C2-4E2F-B474-75F3CD9EC25E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7A02BD8-34DA-4FFE-8300-6FAF6E2AB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8CD583B-DA74-4295-B186-85DBAD79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6295-1650-49D6-A902-E4CE21048F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1823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79437D-0170-415C-9AE5-914A443D7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5B9F1D8-5684-480B-A48F-6731C47534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8153313-CF85-4688-B40D-F0D462B71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0CA79AB-A862-4B02-A994-013161517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62E5-D5C2-4E2F-B474-75F3CD9EC25E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D8DE332-8074-431D-BA20-7FDD4DFFD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FED7FA-BA3A-457A-82A9-A3FB47465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6295-1650-49D6-A902-E4CE21048F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3517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73D88A2-0D09-4746-B3CE-B36CAD31A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5C4B18-F1D8-412E-9F6F-7C3618A06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FFE9D0-D85A-4C11-8B66-36AAEC9792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A62E5-D5C2-4E2F-B474-75F3CD9EC25E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E818B8-D9CF-4A03-A516-C09F555C70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D85B39-3537-4A90-9596-12D038645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56295-1650-49D6-A902-E4CE21048F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078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BEDA9D-A034-4659-AADB-752BAE0080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0B97D48-FE0C-4BA7-A187-E8077E0280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0734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中山　七草</dc:creator>
  <cp:lastModifiedBy>中山　七草</cp:lastModifiedBy>
  <cp:revision>1</cp:revision>
  <dcterms:created xsi:type="dcterms:W3CDTF">2024-09-19T05:47:04Z</dcterms:created>
  <dcterms:modified xsi:type="dcterms:W3CDTF">2024-09-19T05:47:33Z</dcterms:modified>
</cp:coreProperties>
</file>