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DE474-6608-35B6-F2F6-1866A1A8FBD5}" v="713" dt="2024-05-06T14:49:5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457" autoAdjust="0"/>
  </p:normalViewPr>
  <p:slideViewPr>
    <p:cSldViewPr snapToGrid="0">
      <p:cViewPr varScale="1">
        <p:scale>
          <a:sx n="116" d="100"/>
          <a:sy n="116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CB73DC4E-F113-4954-8859-C76B06A3FB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9B17DD-C565-4C8B-9C04-F8B624031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30C6-7804-4558-A3DA-96941580AAE5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2024/5/6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725EC-D46B-4C00-98E1-E9D84E95AC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304091-9C62-4597-B76D-349420B9F2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5654-C2B8-4455-BB0E-5C15B43B840F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416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6D0E2CA-3C30-41E3-8BD1-E24795E4B0AF}" type="datetime1">
              <a:rPr kumimoji="1" lang="ja-JP" altLang="en-US" smtClean="0"/>
              <a:pPr/>
              <a:t>2024/5/6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 dirty="0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 dirty="0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 dirty="0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E0ADC5D-C0AA-4520-BF76-65E2889CB86F}" type="slidenum">
              <a:rPr kumimoji="1" lang="en-US" altLang="ja-JP" smtClean="0"/>
              <a:pPr/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8369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DC5D-C0AA-4520-BF76-65E2889CB86F}" type="slidenum">
              <a:rPr kumimoji="1" lang="en-US" altLang="ja-JP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1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294FA6-BBD2-4351-9FF5-586B4C79A7B0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フリーフォーム(F)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21646-B22B-4F74-AE0C-2C326FC01828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フリーフォーム(F)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A9BE055-A7A6-49BC-8205-E3F5A6DDB311}" type="datetime1">
              <a:rPr lang="ja-JP" altLang="en-US" smtClean="0"/>
              <a:t>2024/5/6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11" name="フリーフォーム(F)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C94FE-8992-4C59-BAE8-E5505C3FD712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フリーフォーム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付きの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1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indent="0" rtl="0">
              <a:buNone/>
            </a:pPr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A544595-BC5E-4267-87D5-5F0EDE221E11}" type="datetime1">
              <a:rPr lang="ja-JP" altLang="en-US" smtClean="0"/>
              <a:t>2024/5/6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11" name="フリーフォーム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または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1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483734-22D7-493D-A38C-7DE9A33B7B99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フリーフォーム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0FC07-BE89-4D28-BBE1-BB55D107FD6D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8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D9F3B9-6FF8-44DC-9DAF-8F351D2E7403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8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B5A6B-2E54-4C6E-ABDD-EBDDEFDFA3A7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8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E4CC1-2A0E-41C7-B1D9-A9FCE12DDC81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フリーフォーム(F)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495C9-F24E-49F2-ADE3-B9F9A25B9BA1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10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E3884-74CC-41D2-A872-29E0BB3B9A54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12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A87CF-6164-4E13-8F90-5A05AD6AB348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F68401-FBDA-4E0F-A4F3-0742B4B8751E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774EC2-F55C-476B-B1A5-8D4FB02CA8CA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フリーフォーム(F)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0E931A-0627-45AD-BB8D-162DE0F4E967}" type="datetime1">
              <a:rPr lang="ja-JP" altLang="en-US" noProof="0" smtClean="0"/>
              <a:t>2024/5/6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フリーフォーム(F)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フリーフォーム(F)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フリーフォーム(F)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フリーフォーム(F)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フリーフォーム(F)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フリーフォーム(F)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フリーフォーム(F)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フリーフォーム(F)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フリーフォーム(F)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フリーフォーム(F)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フリーフォーム(F)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フリーフォーム(F)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フリーフォーム(F)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グループ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フリーフォーム(F)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フリーフォーム(F)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フリーフォーム(F)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フリーフォーム(F)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フリーフォーム(F)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フリーフォーム(F)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フリーフォーム(F)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フリーフォーム(F)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フリーフォーム(F)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フリーフォーム(F)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フリーフォーム(F)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フリーフォーム(F)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長方形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1871F1A-1B83-45BA-BD57-6F4C0962B1D6}" type="datetime1">
              <a:rPr lang="ja-JP" altLang="en-US" smtClean="0"/>
              <a:t>2024/5/6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9213" y="3431583"/>
            <a:ext cx="5919061" cy="1126239"/>
          </a:xfrm>
        </p:spPr>
        <p:txBody>
          <a:bodyPr rtlCol="0"/>
          <a:lstStyle/>
          <a:p>
            <a:pPr rtl="0"/>
            <a:r>
              <a:rPr lang="ja-JP" altLang="en-US">
                <a:latin typeface="Meiryo UI"/>
                <a:ea typeface="Meiryo UI"/>
              </a:rPr>
              <a:t>Home</a:t>
            </a:r>
            <a:r>
              <a:rPr lang="ja-JP" altLang="en-US">
                <a:solidFill>
                  <a:srgbClr val="262626"/>
                </a:solidFill>
                <a:latin typeface="Meiryo UI"/>
                <a:ea typeface="Meiryo UI"/>
              </a:rPr>
              <a:t>Search(仮)</a:t>
            </a:r>
            <a:endParaRPr lang="en" altLang="ja-JP" sz="2100">
              <a:solidFill>
                <a:srgbClr val="202124"/>
              </a:solidFill>
              <a:latin typeface="Consolas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207878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2400">
                <a:latin typeface="HGMinchoE"/>
                <a:ea typeface="HGMinchoE"/>
              </a:rPr>
              <a:t>プラットフォーム：PC</a:t>
            </a:r>
          </a:p>
          <a:p>
            <a:r>
              <a:rPr lang="ja-JP" altLang="en-US" sz="2400">
                <a:latin typeface="HGMinchoE"/>
                <a:ea typeface="HGMinchoE"/>
              </a:rPr>
              <a:t>開発エンジン：Unity</a:t>
            </a:r>
          </a:p>
          <a:p>
            <a:r>
              <a:rPr lang="ja-JP" altLang="en-US" sz="2400">
                <a:latin typeface="HGMinchoE"/>
                <a:ea typeface="HGMinchoE"/>
              </a:rPr>
              <a:t>ジャンル：箱庭探索型アクション</a:t>
            </a:r>
          </a:p>
          <a:p>
            <a:r>
              <a:rPr lang="ja-JP" altLang="en-US" sz="2400">
                <a:latin typeface="HGMinchoE"/>
                <a:ea typeface="HGMinchoE"/>
              </a:rPr>
              <a:t>    </a:t>
            </a:r>
            <a:r>
              <a:rPr lang="ja-JP" altLang="en-US" sz="2200">
                <a:latin typeface="HGMinchoE"/>
                <a:ea typeface="HGMinchoE"/>
              </a:rPr>
              <a:t>例：マリオ64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48B082D-B6B4-8D8C-76D8-C45CF9E3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70" y="229504"/>
            <a:ext cx="6869105" cy="1577223"/>
          </a:xfrm>
        </p:spPr>
        <p:txBody>
          <a:bodyPr>
            <a:normAutofit/>
          </a:bodyPr>
          <a:lstStyle/>
          <a:p>
            <a:r>
              <a:rPr lang="ja-JP" altLang="en-US" sz="3200">
                <a:latin typeface="HGMinchoE"/>
                <a:ea typeface="HGMinchoE"/>
              </a:rPr>
              <a:t>主人公が様々な生き物に乗り移り、</a:t>
            </a:r>
            <a:br>
              <a:rPr lang="ja-JP" altLang="en-US" sz="3200" dirty="0">
                <a:latin typeface="HGMinchoE"/>
                <a:ea typeface="HGMinchoE"/>
              </a:rPr>
            </a:br>
            <a:r>
              <a:rPr lang="ja-JP" altLang="en-US" sz="3200">
                <a:latin typeface="HGMinchoE"/>
                <a:ea typeface="HGMinchoE"/>
              </a:rPr>
              <a:t>その生き物の特性を活かしながら</a:t>
            </a:r>
            <a:br>
              <a:rPr lang="ja-JP" altLang="en-US" sz="3200" dirty="0">
                <a:latin typeface="HGMinchoE"/>
                <a:ea typeface="HGMinchoE"/>
              </a:rPr>
            </a:br>
            <a:r>
              <a:rPr lang="ja-JP" altLang="en-US" sz="3200">
                <a:latin typeface="HGMinchoE"/>
                <a:ea typeface="HGMinchoE"/>
              </a:rPr>
              <a:t>家の中に散らばるアイテムを集める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AD0F22E-7369-F8DA-5826-371D4790BB5A}"/>
              </a:ext>
            </a:extLst>
          </p:cNvPr>
          <p:cNvSpPr/>
          <p:nvPr/>
        </p:nvSpPr>
        <p:spPr>
          <a:xfrm>
            <a:off x="5249333" y="5196416"/>
            <a:ext cx="1725083" cy="1513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MinchoE"/>
                <a:ea typeface="HGMinchoE"/>
              </a:rPr>
              <a:t>主人公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325D0B1-3FFD-11F5-CDA8-F52F8E10FE93}"/>
              </a:ext>
            </a:extLst>
          </p:cNvPr>
          <p:cNvSpPr/>
          <p:nvPr/>
        </p:nvSpPr>
        <p:spPr>
          <a:xfrm>
            <a:off x="1418167" y="3693583"/>
            <a:ext cx="2381250" cy="11324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HGMinchoE"/>
                <a:ea typeface="HGMinchoE"/>
              </a:rPr>
              <a:t>犬</a:t>
            </a:r>
            <a:endParaRPr lang="ja-JP" altLang="en-US" dirty="0">
              <a:solidFill>
                <a:schemeClr val="tx1"/>
              </a:solidFill>
              <a:latin typeface="HGMinchoE"/>
              <a:ea typeface="HGMinchoE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4A0DBF3-8953-A4FF-F883-2F748678767A}"/>
              </a:ext>
            </a:extLst>
          </p:cNvPr>
          <p:cNvSpPr/>
          <p:nvPr/>
        </p:nvSpPr>
        <p:spPr>
          <a:xfrm>
            <a:off x="4921249" y="2561166"/>
            <a:ext cx="2381250" cy="11324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HGMinchoE"/>
                <a:ea typeface="HGMinchoE"/>
              </a:rPr>
              <a:t>蜘蛛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D50FDEE-1D94-C306-70AF-CD68DEDB2A1E}"/>
              </a:ext>
            </a:extLst>
          </p:cNvPr>
          <p:cNvSpPr/>
          <p:nvPr/>
        </p:nvSpPr>
        <p:spPr>
          <a:xfrm>
            <a:off x="8604248" y="3693581"/>
            <a:ext cx="2381250" cy="11324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HGMinchoE"/>
                <a:ea typeface="HGMinchoE"/>
              </a:rPr>
              <a:t>ハエ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318E4D59-A060-BD61-67FB-317179234573}"/>
              </a:ext>
            </a:extLst>
          </p:cNvPr>
          <p:cNvSpPr/>
          <p:nvPr/>
        </p:nvSpPr>
        <p:spPr>
          <a:xfrm rot="19740000">
            <a:off x="6963833" y="4974166"/>
            <a:ext cx="1979083" cy="2963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7932C52B-A34C-274A-8BA7-FE5D66F2E716}"/>
              </a:ext>
            </a:extLst>
          </p:cNvPr>
          <p:cNvSpPr/>
          <p:nvPr/>
        </p:nvSpPr>
        <p:spPr>
          <a:xfrm rot="16200000">
            <a:off x="5502085" y="4373883"/>
            <a:ext cx="1195917" cy="306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1D0B552-77B6-8FD5-B14D-907CA2667E5E}"/>
              </a:ext>
            </a:extLst>
          </p:cNvPr>
          <p:cNvSpPr/>
          <p:nvPr/>
        </p:nvSpPr>
        <p:spPr>
          <a:xfrm rot="12960000">
            <a:off x="3633337" y="4973086"/>
            <a:ext cx="1746250" cy="306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806902-9DBF-EA8A-1F08-420EC5E55886}"/>
              </a:ext>
            </a:extLst>
          </p:cNvPr>
          <p:cNvSpPr txBox="1"/>
          <p:nvPr/>
        </p:nvSpPr>
        <p:spPr>
          <a:xfrm>
            <a:off x="8868833" y="3122083"/>
            <a:ext cx="18520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latin typeface="HGMinchoE"/>
                <a:ea typeface="HGMinchoE"/>
              </a:rPr>
              <a:t>飛べる！！</a:t>
            </a:r>
            <a:endParaRPr lang="ja-JP" altLang="en-US" sz="2000" dirty="0">
              <a:latin typeface="HGMinchoE"/>
              <a:ea typeface="HGMinchoE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F2CDEA0-3F51-679A-BFE0-CBD9DA168998}"/>
              </a:ext>
            </a:extLst>
          </p:cNvPr>
          <p:cNvSpPr txBox="1"/>
          <p:nvPr/>
        </p:nvSpPr>
        <p:spPr>
          <a:xfrm>
            <a:off x="4921251" y="2010832"/>
            <a:ext cx="23812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latin typeface="HGMinchoE"/>
                <a:ea typeface="HGMinchoE"/>
              </a:rPr>
              <a:t>壁を歩ける！！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7859768-AC5C-FE64-FB94-B5D8461E598F}"/>
              </a:ext>
            </a:extLst>
          </p:cNvPr>
          <p:cNvSpPr txBox="1"/>
          <p:nvPr/>
        </p:nvSpPr>
        <p:spPr>
          <a:xfrm>
            <a:off x="1555749" y="3132666"/>
            <a:ext cx="2116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latin typeface="HGMinchoE"/>
                <a:ea typeface="HGMinchoE"/>
              </a:rPr>
              <a:t>鼻が良い！！</a:t>
            </a:r>
            <a:endParaRPr lang="ja-JP" altLang="en-US" sz="2000" dirty="0">
              <a:latin typeface="HGMinchoE"/>
              <a:ea typeface="HGMinchoE"/>
            </a:endParaRPr>
          </a:p>
        </p:txBody>
      </p:sp>
      <p:pic>
        <p:nvPicPr>
          <p:cNvPr id="17" name="図 16" descr="スーパーマリオ64、25周年⭐️ | ゲーム・レトロゲーム・トレカの買取 | おじゃま館">
            <a:extLst>
              <a:ext uri="{FF2B5EF4-FFF2-40B4-BE49-F238E27FC236}">
                <a16:creationId xmlns:a16="http://schemas.microsoft.com/office/drawing/2014/main" id="{C62FD9A7-5A9A-6EC2-44CC-0F978108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393" y="229961"/>
            <a:ext cx="3011713" cy="20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B6DE1-DBE8-01C9-8EBF-109D78D1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032" y="365575"/>
            <a:ext cx="5836472" cy="763819"/>
          </a:xfrm>
        </p:spPr>
        <p:txBody>
          <a:bodyPr>
            <a:noAutofit/>
          </a:bodyPr>
          <a:lstStyle/>
          <a:p>
            <a:r>
              <a:rPr lang="ja-JP" altLang="en-US" sz="4000">
                <a:latin typeface="HGMinchoE"/>
                <a:ea typeface="HGMinchoE"/>
              </a:rPr>
              <a:t>家の中には障害物がある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15BF679-24EF-4692-610B-204669C5D0A8}"/>
              </a:ext>
            </a:extLst>
          </p:cNvPr>
          <p:cNvSpPr txBox="1">
            <a:spLocks/>
          </p:cNvSpPr>
          <p:nvPr/>
        </p:nvSpPr>
        <p:spPr>
          <a:xfrm>
            <a:off x="690646" y="1334404"/>
            <a:ext cx="5401043" cy="763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altLang="en-US" sz="3200">
                <a:latin typeface="HGMinchoE"/>
                <a:ea typeface="HGMinchoE"/>
              </a:rPr>
              <a:t>例１：ペットフェンス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F68274A-3412-F1EB-D4EE-0A75E6D3F74C}"/>
              </a:ext>
            </a:extLst>
          </p:cNvPr>
          <p:cNvSpPr txBox="1">
            <a:spLocks/>
          </p:cNvSpPr>
          <p:nvPr/>
        </p:nvSpPr>
        <p:spPr>
          <a:xfrm>
            <a:off x="690645" y="4151082"/>
            <a:ext cx="4870364" cy="518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altLang="en-US" sz="3200">
                <a:latin typeface="HGMinchoE"/>
                <a:ea typeface="HGMinchoE"/>
              </a:rPr>
              <a:t>例２：ゴキブリホイホイ</a:t>
            </a:r>
          </a:p>
        </p:txBody>
      </p:sp>
      <p:pic>
        <p:nvPicPr>
          <p:cNvPr id="7" name="図 6" descr="北欧スタイルの大型犬　ペットフェンスはドッググッズブランド 通販/販売のフリーステッチ">
            <a:extLst>
              <a:ext uri="{FF2B5EF4-FFF2-40B4-BE49-F238E27FC236}">
                <a16:creationId xmlns:a16="http://schemas.microsoft.com/office/drawing/2014/main" id="{6DF8568D-037A-4AF4-2335-46FA717F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37" y="1336221"/>
            <a:ext cx="2729593" cy="2729593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ED2F11D8-248B-C1AF-8575-EA01931D7383}"/>
              </a:ext>
            </a:extLst>
          </p:cNvPr>
          <p:cNvSpPr txBox="1">
            <a:spLocks/>
          </p:cNvSpPr>
          <p:nvPr/>
        </p:nvSpPr>
        <p:spPr>
          <a:xfrm>
            <a:off x="2010540" y="1933118"/>
            <a:ext cx="5822863" cy="1267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altLang="en-US" sz="2400">
                <a:latin typeface="HGMinchoE"/>
                <a:ea typeface="HGMinchoE"/>
              </a:rPr>
              <a:t>大きい生物はフェンスの先には行けない</a:t>
            </a:r>
          </a:p>
          <a:p>
            <a:r>
              <a:rPr lang="ja-JP" altLang="en-US" sz="2400">
                <a:latin typeface="HGMinchoE"/>
                <a:ea typeface="HGMinchoE"/>
              </a:rPr>
              <a:t>↓</a:t>
            </a:r>
          </a:p>
          <a:p>
            <a:r>
              <a:rPr lang="ja-JP" altLang="en-US" sz="2400">
                <a:latin typeface="HGMinchoE"/>
                <a:ea typeface="HGMinchoE"/>
              </a:rPr>
              <a:t>小さな生物に乗り移って先に行く</a:t>
            </a:r>
          </a:p>
        </p:txBody>
      </p:sp>
      <p:pic>
        <p:nvPicPr>
          <p:cNvPr id="9" name="図 8" descr="アース製薬 ごきぶりホイホイ デコボコシート｜カウネット">
            <a:extLst>
              <a:ext uri="{FF2B5EF4-FFF2-40B4-BE49-F238E27FC236}">
                <a16:creationId xmlns:a16="http://schemas.microsoft.com/office/drawing/2014/main" id="{06DFE6FB-1FB7-ECA8-4FDB-DC2F9EF8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29" y="4112079"/>
            <a:ext cx="2743200" cy="2743200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7470618F-C089-32BC-AA4B-B780DA3665B9}"/>
              </a:ext>
            </a:extLst>
          </p:cNvPr>
          <p:cNvSpPr txBox="1">
            <a:spLocks/>
          </p:cNvSpPr>
          <p:nvPr/>
        </p:nvSpPr>
        <p:spPr>
          <a:xfrm>
            <a:off x="2010538" y="4845046"/>
            <a:ext cx="5999756" cy="1376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altLang="en-US" sz="2400">
                <a:latin typeface="HGMinchoE"/>
                <a:ea typeface="HGMinchoE"/>
              </a:rPr>
              <a:t>このまま進むと引っかかって先に進めない</a:t>
            </a:r>
          </a:p>
          <a:p>
            <a:r>
              <a:rPr lang="ja-JP" altLang="en-US" sz="2400">
                <a:latin typeface="HGMinchoE"/>
                <a:ea typeface="HGMinchoE"/>
              </a:rPr>
              <a:t>↓</a:t>
            </a:r>
          </a:p>
          <a:p>
            <a:r>
              <a:rPr lang="ja-JP" altLang="en-US" sz="2400">
                <a:latin typeface="HGMinchoE"/>
                <a:ea typeface="HGMinchoE"/>
              </a:rPr>
              <a:t>飛べる生物に乗り移って飛んでいく</a:t>
            </a:r>
          </a:p>
        </p:txBody>
      </p:sp>
    </p:spTree>
    <p:extLst>
      <p:ext uri="{BB962C8B-B14F-4D97-AF65-F5344CB8AC3E}">
        <p14:creationId xmlns:p14="http://schemas.microsoft.com/office/powerpoint/2010/main" val="12688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D31EF2-2099-6FA0-355F-46BFAD72B2B2}"/>
              </a:ext>
            </a:extLst>
          </p:cNvPr>
          <p:cNvSpPr txBox="1"/>
          <p:nvPr/>
        </p:nvSpPr>
        <p:spPr>
          <a:xfrm>
            <a:off x="1570638" y="5547639"/>
            <a:ext cx="64461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latin typeface="HGMinchoE"/>
                <a:ea typeface="HGMinchoE"/>
              </a:rPr>
              <a:t>・アイテムをすべて集めるとステージクリア</a:t>
            </a:r>
          </a:p>
          <a:p>
            <a:r>
              <a:rPr lang="ja-JP" altLang="en-US" sz="2400">
                <a:latin typeface="HGMinchoE"/>
                <a:ea typeface="HGMinchoE"/>
              </a:rPr>
              <a:t>・ステージは２～３種類ほど作る予定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C5E1CF-52F8-12BD-D67E-6276F037A8D7}"/>
              </a:ext>
            </a:extLst>
          </p:cNvPr>
          <p:cNvSpPr txBox="1"/>
          <p:nvPr/>
        </p:nvSpPr>
        <p:spPr>
          <a:xfrm>
            <a:off x="1846882" y="619932"/>
            <a:ext cx="47011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latin typeface="HGMinchoE"/>
                <a:ea typeface="HGMinchoE"/>
              </a:rPr>
              <a:t>自由な発想で進んでいく</a:t>
            </a:r>
          </a:p>
        </p:txBody>
      </p:sp>
      <p:pic>
        <p:nvPicPr>
          <p:cNvPr id="5" name="図 4" descr="アース製薬 ごきぶりホイホイ デコボコシート｜カウネット">
            <a:extLst>
              <a:ext uri="{FF2B5EF4-FFF2-40B4-BE49-F238E27FC236}">
                <a16:creationId xmlns:a16="http://schemas.microsoft.com/office/drawing/2014/main" id="{B7BCD974-5654-C608-FB14-3E0BCFFA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37" y="1864825"/>
            <a:ext cx="2743200" cy="2743200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FB8B5018-1FDA-BFF4-592F-D10565E723C8}"/>
              </a:ext>
            </a:extLst>
          </p:cNvPr>
          <p:cNvSpPr/>
          <p:nvPr/>
        </p:nvSpPr>
        <p:spPr>
          <a:xfrm rot="-1080000">
            <a:off x="5011118" y="1950203"/>
            <a:ext cx="2182677" cy="374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90EE55-D93A-28E7-11F0-6439AD2BBF9D}"/>
              </a:ext>
            </a:extLst>
          </p:cNvPr>
          <p:cNvSpPr/>
          <p:nvPr/>
        </p:nvSpPr>
        <p:spPr>
          <a:xfrm rot="420000">
            <a:off x="5024032" y="3900406"/>
            <a:ext cx="2182677" cy="374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爆発: 8 pt 7">
            <a:extLst>
              <a:ext uri="{FF2B5EF4-FFF2-40B4-BE49-F238E27FC236}">
                <a16:creationId xmlns:a16="http://schemas.microsoft.com/office/drawing/2014/main" id="{9620D246-4C7D-90C8-1FCC-52D26477A992}"/>
              </a:ext>
            </a:extLst>
          </p:cNvPr>
          <p:cNvSpPr/>
          <p:nvPr/>
        </p:nvSpPr>
        <p:spPr>
          <a:xfrm>
            <a:off x="7426271" y="542440"/>
            <a:ext cx="3977898" cy="2337661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HGMinchoE"/>
                <a:ea typeface="HGMinchoE"/>
              </a:rPr>
              <a:t>空を飛ぶ</a:t>
            </a:r>
          </a:p>
        </p:txBody>
      </p:sp>
      <p:sp>
        <p:nvSpPr>
          <p:cNvPr id="9" name="爆発: 8 pt 8">
            <a:extLst>
              <a:ext uri="{FF2B5EF4-FFF2-40B4-BE49-F238E27FC236}">
                <a16:creationId xmlns:a16="http://schemas.microsoft.com/office/drawing/2014/main" id="{DEC4EB7F-E3E7-F32A-8906-938568F8B9B0}"/>
              </a:ext>
            </a:extLst>
          </p:cNvPr>
          <p:cNvSpPr/>
          <p:nvPr/>
        </p:nvSpPr>
        <p:spPr>
          <a:xfrm>
            <a:off x="7658745" y="3073829"/>
            <a:ext cx="3977898" cy="2337661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HGMinchoE"/>
                <a:ea typeface="HGMinchoE"/>
              </a:rPr>
              <a:t>壁をつたう</a:t>
            </a:r>
            <a:endParaRPr lang="ja-JP" altLang="en-US" dirty="0">
              <a:solidFill>
                <a:schemeClr val="tx1"/>
              </a:solidFill>
              <a:latin typeface="HGMinchoE"/>
              <a:ea typeface="HGMinchoE"/>
            </a:endParaRPr>
          </a:p>
        </p:txBody>
      </p:sp>
    </p:spTree>
    <p:extLst>
      <p:ext uri="{BB962C8B-B14F-4D97-AF65-F5344CB8AC3E}">
        <p14:creationId xmlns:p14="http://schemas.microsoft.com/office/powerpoint/2010/main" val="4312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2C6BB-BC13-43DE-E5CE-9CD0CEF4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08" y="3000517"/>
            <a:ext cx="8989178" cy="841772"/>
          </a:xfrm>
        </p:spPr>
        <p:txBody>
          <a:bodyPr>
            <a:normAutofit fontScale="90000"/>
          </a:bodyPr>
          <a:lstStyle/>
          <a:p>
            <a:r>
              <a:rPr lang="ja-JP" altLang="en-US" sz="5400">
                <a:latin typeface="HGMinchoE"/>
                <a:ea typeface="HGMinchoE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81775480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</Words>
  <Application>Microsoft Office PowerPoint</Application>
  <PresentationFormat>ワイド画面</PresentationFormat>
  <Paragraphs>1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ウィスプ</vt:lpstr>
      <vt:lpstr>HomeSearch(仮)</vt:lpstr>
      <vt:lpstr>主人公が様々な生き物に乗り移り、 その生き物の特性を活かしながら 家の中に散らばるアイテムを集める</vt:lpstr>
      <vt:lpstr>家の中には障害物がある</vt:lpstr>
      <vt:lpstr>PowerPoint プレゼンテーション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286</cp:revision>
  <dcterms:created xsi:type="dcterms:W3CDTF">2024-05-06T12:51:46Z</dcterms:created>
  <dcterms:modified xsi:type="dcterms:W3CDTF">2024-05-06T14:50:15Z</dcterms:modified>
</cp:coreProperties>
</file>