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61" r:id="rId4"/>
    <p:sldId id="259" r:id="rId5"/>
    <p:sldId id="263" r:id="rId6"/>
    <p:sldId id="258" r:id="rId7"/>
    <p:sldId id="260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67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8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67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22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469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99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72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7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1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42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53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37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87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0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27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66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62E5-D5C2-4E2F-B474-75F3CD9EC25E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5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EDA9D-A034-4659-AADB-752BAE008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955" y="1416676"/>
            <a:ext cx="5720087" cy="1036749"/>
          </a:xfrm>
        </p:spPr>
        <p:txBody>
          <a:bodyPr>
            <a:normAutofit fontScale="90000"/>
          </a:bodyPr>
          <a:lstStyle/>
          <a:p>
            <a:r>
              <a:rPr kumimoji="1" lang="en-US" altLang="ja-JP" sz="8000" dirty="0" err="1">
                <a:latin typeface="HG明朝E" panose="02020909000000000000" pitchFamily="17" charset="-128"/>
                <a:ea typeface="HG明朝E" panose="02020909000000000000" pitchFamily="17" charset="-128"/>
              </a:rPr>
              <a:t>DecorateArma</a:t>
            </a:r>
            <a:endParaRPr kumimoji="1" lang="ja-JP" altLang="en-US" sz="80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B97D48-FE0C-4BA7-A187-E8077E028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7003" y="3309871"/>
            <a:ext cx="5157989" cy="2189409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ジャンル：</a:t>
            </a:r>
            <a:r>
              <a:rPr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3D</a:t>
            </a:r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アクション</a:t>
            </a:r>
            <a:endParaRPr lang="en-US" altLang="ja-JP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使用ツール：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DX</a:t>
            </a:r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ライブラリ</a:t>
            </a:r>
            <a:endParaRPr kumimoji="1" lang="en-US" altLang="ja-JP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使用言語：</a:t>
            </a:r>
            <a:r>
              <a:rPr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C</a:t>
            </a:r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＋＋</a:t>
            </a:r>
            <a:endParaRPr lang="en-US" altLang="ja-JP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制作期間：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10</a:t>
            </a:r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月頭～</a:t>
            </a:r>
            <a:r>
              <a:rPr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1</a:t>
            </a:r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月末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(</a:t>
            </a:r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約</a:t>
            </a:r>
            <a:r>
              <a:rPr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4</a:t>
            </a:r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ヶ月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073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90E79-2D61-4D83-97E8-A72436CC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8352"/>
            <a:ext cx="8911687" cy="1280890"/>
          </a:xfrm>
        </p:spPr>
        <p:txBody>
          <a:bodyPr/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何が面白いの？？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507455-3BCF-49C4-959B-7F6859AEF641}"/>
              </a:ext>
            </a:extLst>
          </p:cNvPr>
          <p:cNvSpPr txBox="1"/>
          <p:nvPr/>
        </p:nvSpPr>
        <p:spPr>
          <a:xfrm>
            <a:off x="2189409" y="1711817"/>
            <a:ext cx="891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自分に合ったスタイルでステージ攻略ができる</a:t>
            </a:r>
            <a:endParaRPr kumimoji="1" lang="en-US" altLang="ja-JP" sz="2800" dirty="0">
              <a:solidFill>
                <a:srgbClr val="FF000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2F8A20-7082-4D2C-9D03-259092B5F31B}"/>
              </a:ext>
            </a:extLst>
          </p:cNvPr>
          <p:cNvSpPr txBox="1"/>
          <p:nvPr/>
        </p:nvSpPr>
        <p:spPr>
          <a:xfrm>
            <a:off x="2947112" y="2592597"/>
            <a:ext cx="6297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明朝E" panose="02020909000000000000" pitchFamily="17" charset="-128"/>
                <a:ea typeface="HG明朝E" panose="02020909000000000000" pitchFamily="17" charset="-128"/>
              </a:rPr>
              <a:t>アクセサリを全く着けずに敵を倒していく縛りプレイ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F59338-A627-44F9-B4B4-4F3EECD6EDE0}"/>
              </a:ext>
            </a:extLst>
          </p:cNvPr>
          <p:cNvSpPr txBox="1"/>
          <p:nvPr/>
        </p:nvSpPr>
        <p:spPr>
          <a:xfrm>
            <a:off x="3162709" y="3301458"/>
            <a:ext cx="5866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明朝E" panose="02020909000000000000" pitchFamily="17" charset="-128"/>
                <a:ea typeface="HG明朝E" panose="02020909000000000000" pitchFamily="17" charset="-128"/>
              </a:rPr>
              <a:t>とにかく強いアクセサリばかりつけた無双プレイ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B2A9EA-1754-42C6-8DE4-24A53378B9FD}"/>
              </a:ext>
            </a:extLst>
          </p:cNvPr>
          <p:cNvSpPr txBox="1"/>
          <p:nvPr/>
        </p:nvSpPr>
        <p:spPr>
          <a:xfrm>
            <a:off x="4183483" y="4010319"/>
            <a:ext cx="3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HG明朝E" panose="02020909000000000000" pitchFamily="17" charset="-128"/>
                <a:ea typeface="HG明朝E" panose="02020909000000000000" pitchFamily="17" charset="-128"/>
              </a:rPr>
              <a:t>HP</a:t>
            </a:r>
            <a:r>
              <a:rPr kumimoji="1" lang="ja-JP" altLang="en-US" sz="2000" dirty="0">
                <a:latin typeface="HG明朝E" panose="02020909000000000000" pitchFamily="17" charset="-128"/>
                <a:ea typeface="HG明朝E" panose="02020909000000000000" pitchFamily="17" charset="-128"/>
              </a:rPr>
              <a:t>増加に特化した安全なプレイ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F22DF5-CE9B-438D-94A6-F7711888EA3A}"/>
              </a:ext>
            </a:extLst>
          </p:cNvPr>
          <p:cNvSpPr txBox="1"/>
          <p:nvPr/>
        </p:nvSpPr>
        <p:spPr>
          <a:xfrm>
            <a:off x="4375592" y="4684518"/>
            <a:ext cx="344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明朝E" panose="02020909000000000000" pitchFamily="17" charset="-128"/>
                <a:ea typeface="HG明朝E" panose="02020909000000000000" pitchFamily="17" charset="-128"/>
              </a:rPr>
              <a:t>攻撃に特化した</a:t>
            </a:r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脳筋</a:t>
            </a:r>
            <a:r>
              <a:rPr kumimoji="1" lang="ja-JP" altLang="en-US" sz="2000" dirty="0">
                <a:latin typeface="HG明朝E" panose="02020909000000000000" pitchFamily="17" charset="-128"/>
                <a:ea typeface="HG明朝E" panose="02020909000000000000" pitchFamily="17" charset="-128"/>
              </a:rPr>
              <a:t>プレイ</a:t>
            </a:r>
          </a:p>
        </p:txBody>
      </p:sp>
    </p:spTree>
    <p:extLst>
      <p:ext uri="{BB962C8B-B14F-4D97-AF65-F5344CB8AC3E}">
        <p14:creationId xmlns:p14="http://schemas.microsoft.com/office/powerpoint/2010/main" val="316695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AB978-7E57-4278-B1A9-F577FAD3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58" y="1833465"/>
            <a:ext cx="3012583" cy="80685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明朝E" panose="02020909000000000000" pitchFamily="17" charset="-128"/>
                <a:ea typeface="HG明朝E" panose="02020909000000000000" pitchFamily="17" charset="-128"/>
              </a:rPr>
              <a:t>コンセプト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8B89718-714E-4E8E-81D8-5CC21B39B0A3}"/>
              </a:ext>
            </a:extLst>
          </p:cNvPr>
          <p:cNvSpPr txBox="1">
            <a:spLocks/>
          </p:cNvSpPr>
          <p:nvPr/>
        </p:nvSpPr>
        <p:spPr>
          <a:xfrm>
            <a:off x="863958" y="2416807"/>
            <a:ext cx="10430816" cy="806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latin typeface="HG明朝E" panose="02020909000000000000" pitchFamily="17" charset="-128"/>
                <a:ea typeface="HG明朝E" panose="02020909000000000000" pitchFamily="17" charset="-128"/>
              </a:rPr>
              <a:t>シューティングも近接戦闘もできるアクションゲーム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2B2C835-A637-4C7A-983E-55755CD437F4}"/>
              </a:ext>
            </a:extLst>
          </p:cNvPr>
          <p:cNvSpPr txBox="1">
            <a:spLocks/>
          </p:cNvSpPr>
          <p:nvPr/>
        </p:nvSpPr>
        <p:spPr>
          <a:xfrm>
            <a:off x="863957" y="3515334"/>
            <a:ext cx="3012583" cy="806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ターゲット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4F8F69B-6B17-42D6-BA58-4FEB7263A9F0}"/>
              </a:ext>
            </a:extLst>
          </p:cNvPr>
          <p:cNvSpPr txBox="1">
            <a:spLocks/>
          </p:cNvSpPr>
          <p:nvPr/>
        </p:nvSpPr>
        <p:spPr>
          <a:xfrm>
            <a:off x="1761184" y="4210433"/>
            <a:ext cx="8669632" cy="806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latin typeface="HG明朝E" panose="02020909000000000000" pitchFamily="17" charset="-128"/>
                <a:ea typeface="HG明朝E" panose="02020909000000000000" pitchFamily="17" charset="-128"/>
              </a:rPr>
              <a:t>プラチナゲームズ</a:t>
            </a:r>
          </a:p>
        </p:txBody>
      </p:sp>
    </p:spTree>
    <p:extLst>
      <p:ext uri="{BB962C8B-B14F-4D97-AF65-F5344CB8AC3E}">
        <p14:creationId xmlns:p14="http://schemas.microsoft.com/office/powerpoint/2010/main" val="409570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90E79-2D61-4D83-97E8-A72436CC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8352"/>
            <a:ext cx="8911687" cy="741051"/>
          </a:xfrm>
        </p:spPr>
        <p:txBody>
          <a:bodyPr/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技術的にアピールしたいこと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489D62-1725-480F-8C86-9EF830EBB757}"/>
              </a:ext>
            </a:extLst>
          </p:cNvPr>
          <p:cNvSpPr txBox="1"/>
          <p:nvPr/>
        </p:nvSpPr>
        <p:spPr>
          <a:xfrm>
            <a:off x="1865289" y="3013501"/>
            <a:ext cx="8461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・八頭身のキャラクターを使ったアクションゲームが作れる</a:t>
            </a:r>
            <a:endParaRPr kumimoji="1" lang="en-US" altLang="ja-JP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・シェーダを扱うことができる</a:t>
            </a:r>
            <a:endParaRPr kumimoji="1" lang="en-US" altLang="ja-JP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400">
                <a:latin typeface="HG明朝E" panose="02020909000000000000" pitchFamily="17" charset="-128"/>
                <a:ea typeface="HG明朝E" panose="02020909000000000000" pitchFamily="17" charset="-128"/>
              </a:rPr>
              <a:t>・ステータス反映</a:t>
            </a:r>
            <a:endParaRPr kumimoji="1" lang="ja-JP" altLang="en-US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766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3D576-2058-4A2E-933B-EC0A9254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270" y="728087"/>
            <a:ext cx="5986670" cy="64633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HG明朝E" panose="02020909000000000000" pitchFamily="17" charset="-128"/>
                <a:ea typeface="HG明朝E" panose="02020909000000000000" pitchFamily="17" charset="-128"/>
              </a:rPr>
              <a:t>ステージ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DEC457-4446-44DB-AB70-203E4F944B2A}"/>
              </a:ext>
            </a:extLst>
          </p:cNvPr>
          <p:cNvSpPr txBox="1"/>
          <p:nvPr/>
        </p:nvSpPr>
        <p:spPr>
          <a:xfrm>
            <a:off x="2573628" y="5668248"/>
            <a:ext cx="704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ボスを倒したらゲームクリア！！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180AF9-4D1F-4042-A107-29B5E9AED44D}"/>
              </a:ext>
            </a:extLst>
          </p:cNvPr>
          <p:cNvSpPr txBox="1"/>
          <p:nvPr/>
        </p:nvSpPr>
        <p:spPr>
          <a:xfrm>
            <a:off x="4125531" y="5298916"/>
            <a:ext cx="39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ステージの最奥にはボスがいる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1FB3A2-1F8E-41C3-B829-5BEAE88449B3}"/>
              </a:ext>
            </a:extLst>
          </p:cNvPr>
          <p:cNvSpPr txBox="1"/>
          <p:nvPr/>
        </p:nvSpPr>
        <p:spPr>
          <a:xfrm>
            <a:off x="908171" y="2058324"/>
            <a:ext cx="745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ステージの道中には敵が複数いて攻撃してくる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FF38D1-C9F8-49ED-A33E-C01E8944119D}"/>
              </a:ext>
            </a:extLst>
          </p:cNvPr>
          <p:cNvSpPr txBox="1"/>
          <p:nvPr/>
        </p:nvSpPr>
        <p:spPr>
          <a:xfrm>
            <a:off x="908171" y="3094724"/>
            <a:ext cx="5847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ステージ上に落ちているアイテムを拾うと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HP</a:t>
            </a:r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を回復することができる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0EB21E7-1B1D-4339-9EF7-4198F177C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622" y="2205415"/>
            <a:ext cx="3895497" cy="260961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84B562-F3CD-4D4C-BE84-F260C8C5DE63}"/>
              </a:ext>
            </a:extLst>
          </p:cNvPr>
          <p:cNvSpPr txBox="1"/>
          <p:nvPr/>
        </p:nvSpPr>
        <p:spPr>
          <a:xfrm>
            <a:off x="908171" y="4438531"/>
            <a:ext cx="362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ステージは一方通行にする</a:t>
            </a:r>
          </a:p>
        </p:txBody>
      </p:sp>
    </p:spTree>
    <p:extLst>
      <p:ext uri="{BB962C8B-B14F-4D97-AF65-F5344CB8AC3E}">
        <p14:creationId xmlns:p14="http://schemas.microsoft.com/office/powerpoint/2010/main" val="230160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A5220-1419-45E5-95CF-0EDD56AD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5473"/>
            <a:ext cx="8911687" cy="1280890"/>
          </a:xfrm>
        </p:spPr>
        <p:txBody>
          <a:bodyPr/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画面イメージ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A521D6B-0BD8-4747-9912-09248FA1F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6" r="24412"/>
          <a:stretch/>
        </p:blipFill>
        <p:spPr>
          <a:xfrm>
            <a:off x="6812923" y="1246224"/>
            <a:ext cx="5214193" cy="46394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0033D03-0E71-4715-A334-2333A6D99C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17"/>
          <a:stretch/>
        </p:blipFill>
        <p:spPr>
          <a:xfrm>
            <a:off x="481338" y="1459283"/>
            <a:ext cx="6157737" cy="417349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AB8580-E01B-4455-B7C8-4AF75DA4B2BD}"/>
              </a:ext>
            </a:extLst>
          </p:cNvPr>
          <p:cNvSpPr txBox="1"/>
          <p:nvPr/>
        </p:nvSpPr>
        <p:spPr>
          <a:xfrm>
            <a:off x="8846909" y="6041694"/>
            <a:ext cx="114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ボス戦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A7BB55-2BBA-4523-9DE2-6F3C048EC1C5}"/>
              </a:ext>
            </a:extLst>
          </p:cNvPr>
          <p:cNvSpPr txBox="1"/>
          <p:nvPr/>
        </p:nvSpPr>
        <p:spPr>
          <a:xfrm>
            <a:off x="2987096" y="5860918"/>
            <a:ext cx="114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雑魚戦</a:t>
            </a:r>
          </a:p>
        </p:txBody>
      </p:sp>
    </p:spTree>
    <p:extLst>
      <p:ext uri="{BB962C8B-B14F-4D97-AF65-F5344CB8AC3E}">
        <p14:creationId xmlns:p14="http://schemas.microsoft.com/office/powerpoint/2010/main" val="119223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60F58AA-F423-4F50-9E6B-F48FA5F649FF}"/>
              </a:ext>
            </a:extLst>
          </p:cNvPr>
          <p:cNvSpPr txBox="1">
            <a:spLocks/>
          </p:cNvSpPr>
          <p:nvPr/>
        </p:nvSpPr>
        <p:spPr>
          <a:xfrm>
            <a:off x="1905927" y="1296259"/>
            <a:ext cx="2458793" cy="290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・ジャンプ</a:t>
            </a:r>
            <a:endParaRPr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・ダッシュ</a:t>
            </a:r>
            <a:endParaRPr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・移動</a:t>
            </a:r>
            <a:endParaRPr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・近距離攻撃</a:t>
            </a:r>
            <a:endParaRPr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>
                <a:latin typeface="HG明朝E" panose="02020909000000000000" pitchFamily="17" charset="-128"/>
                <a:ea typeface="HG明朝E" panose="02020909000000000000" pitchFamily="17" charset="-128"/>
              </a:rPr>
              <a:t>・遠距離攻撃</a:t>
            </a:r>
            <a:endParaRPr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・必殺技</a:t>
            </a:r>
            <a:endParaRPr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・回避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972C58D-6420-4C70-860E-15C8794E08DF}"/>
              </a:ext>
            </a:extLst>
          </p:cNvPr>
          <p:cNvSpPr txBox="1">
            <a:spLocks/>
          </p:cNvSpPr>
          <p:nvPr/>
        </p:nvSpPr>
        <p:spPr>
          <a:xfrm>
            <a:off x="1614518" y="444358"/>
            <a:ext cx="4406774" cy="105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プレイヤー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8FBC89-402D-41B8-8983-61E62A407D28}"/>
              </a:ext>
            </a:extLst>
          </p:cNvPr>
          <p:cNvSpPr txBox="1"/>
          <p:nvPr/>
        </p:nvSpPr>
        <p:spPr>
          <a:xfrm>
            <a:off x="6633659" y="6061880"/>
            <a:ext cx="519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HP</a:t>
            </a:r>
            <a:r>
              <a:rPr kumimoji="1" lang="ja-JP" altLang="en-US" sz="28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が</a:t>
            </a:r>
            <a:r>
              <a:rPr kumimoji="1" lang="en-US" altLang="ja-JP" sz="28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0</a:t>
            </a:r>
            <a:r>
              <a:rPr kumimoji="1" lang="ja-JP" altLang="en-US" sz="28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になるとゲームオーバー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583AB72-0C8C-4F43-BCCA-30EAAA8DF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58" y="973339"/>
            <a:ext cx="6097341" cy="479335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8FDAB5-3208-42EA-92C1-4E94C8CF27AE}"/>
              </a:ext>
            </a:extLst>
          </p:cNvPr>
          <p:cNvSpPr txBox="1"/>
          <p:nvPr/>
        </p:nvSpPr>
        <p:spPr>
          <a:xfrm>
            <a:off x="4875458" y="552262"/>
            <a:ext cx="302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参考：ニーアオートマタ</a:t>
            </a:r>
          </a:p>
        </p:txBody>
      </p:sp>
    </p:spTree>
    <p:extLst>
      <p:ext uri="{BB962C8B-B14F-4D97-AF65-F5344CB8AC3E}">
        <p14:creationId xmlns:p14="http://schemas.microsoft.com/office/powerpoint/2010/main" val="272912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F6012A-B922-4560-A3B8-764E871D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73" y="511824"/>
            <a:ext cx="4196368" cy="845488"/>
          </a:xfrm>
        </p:spPr>
        <p:txBody>
          <a:bodyPr>
            <a:normAutofit/>
          </a:bodyPr>
          <a:lstStyle/>
          <a:p>
            <a:r>
              <a:rPr lang="ja-JP" altLang="en-US" sz="4400" dirty="0">
                <a:latin typeface="HG明朝E" panose="02020909000000000000" pitchFamily="17" charset="-128"/>
                <a:ea typeface="HG明朝E" panose="02020909000000000000" pitchFamily="17" charset="-128"/>
              </a:rPr>
              <a:t>アクセサリー</a:t>
            </a:r>
            <a:endParaRPr kumimoji="1" lang="ja-JP" altLang="en-US" sz="4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77DE24-7EBB-49A4-9D3B-611D83680723}"/>
              </a:ext>
            </a:extLst>
          </p:cNvPr>
          <p:cNvSpPr txBox="1"/>
          <p:nvPr/>
        </p:nvSpPr>
        <p:spPr>
          <a:xfrm>
            <a:off x="1239574" y="1726644"/>
            <a:ext cx="10377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・ステージセレクトの時にアクセサリを装備することができる</a:t>
            </a:r>
            <a:endParaRPr kumimoji="1"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・アクセサリの種類は複数ある</a:t>
            </a:r>
            <a:endParaRPr kumimoji="1"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・アクセサリを着けるにはコストが必要</a:t>
            </a:r>
            <a:endParaRPr kumimoji="1"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・アクセサリにはそれぞれ大・中・小の３種類の強さがある</a:t>
            </a:r>
            <a:endParaRPr kumimoji="1" lang="ja-JP" altLang="en-US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72C70E-D829-440B-A07D-95AFE88A65F2}"/>
              </a:ext>
            </a:extLst>
          </p:cNvPr>
          <p:cNvSpPr txBox="1"/>
          <p:nvPr/>
        </p:nvSpPr>
        <p:spPr>
          <a:xfrm>
            <a:off x="1921097" y="3542526"/>
            <a:ext cx="295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アクセサリの種類</a:t>
            </a:r>
            <a:r>
              <a:rPr kumimoji="1" lang="en-US" altLang="ja-JP" sz="20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(</a:t>
            </a:r>
            <a:r>
              <a:rPr kumimoji="1" lang="ja-JP" altLang="en-US" sz="20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例</a:t>
            </a:r>
            <a:r>
              <a:rPr kumimoji="1" lang="en-US" altLang="ja-JP" sz="20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)</a:t>
            </a:r>
            <a:endParaRPr kumimoji="1" lang="ja-JP" altLang="en-US" sz="2000" dirty="0">
              <a:solidFill>
                <a:srgbClr val="FF000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16C372-9876-4B5A-BF87-C55AD8DAEB7F}"/>
              </a:ext>
            </a:extLst>
          </p:cNvPr>
          <p:cNvSpPr txBox="1"/>
          <p:nvPr/>
        </p:nvSpPr>
        <p:spPr>
          <a:xfrm>
            <a:off x="1921097" y="3911858"/>
            <a:ext cx="6141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・最大ＨＰの増加</a:t>
            </a:r>
            <a:endParaRPr kumimoji="1" lang="en-US" altLang="ja-JP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・攻撃力Ｕｐ</a:t>
            </a:r>
            <a:endParaRPr kumimoji="1" lang="en-US" altLang="ja-JP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・移動速度Ｕｐ</a:t>
            </a:r>
            <a:endParaRPr kumimoji="1" lang="en-US" altLang="ja-JP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・ＨＰが満タンの時に遠距離攻撃を放つことができる</a:t>
            </a:r>
          </a:p>
        </p:txBody>
      </p:sp>
      <p:pic>
        <p:nvPicPr>
          <p:cNvPr id="1026" name="Picture 2" descr="ゼルダの伝説BotW：マスターソードでビーム撃てるって知ってた？│SWITCH速報">
            <a:extLst>
              <a:ext uri="{FF2B5EF4-FFF2-40B4-BE49-F238E27FC236}">
                <a16:creationId xmlns:a16="http://schemas.microsoft.com/office/drawing/2014/main" id="{074D4E13-64AE-4361-89C2-21DE122F6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171" y="3942636"/>
            <a:ext cx="4228928" cy="237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4978FA-D1EF-4D78-A51E-DE4EC1559E2D}"/>
              </a:ext>
            </a:extLst>
          </p:cNvPr>
          <p:cNvSpPr txBox="1"/>
          <p:nvPr/>
        </p:nvSpPr>
        <p:spPr>
          <a:xfrm>
            <a:off x="2248484" y="5747301"/>
            <a:ext cx="526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アクセサリは敵を倒すとゲットできる</a:t>
            </a:r>
          </a:p>
        </p:txBody>
      </p:sp>
    </p:spTree>
    <p:extLst>
      <p:ext uri="{BB962C8B-B14F-4D97-AF65-F5344CB8AC3E}">
        <p14:creationId xmlns:p14="http://schemas.microsoft.com/office/powerpoint/2010/main" val="381971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AB978-7E57-4278-B1A9-F577FAD3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27" y="519820"/>
            <a:ext cx="3012583" cy="80685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明朝E" panose="02020909000000000000" pitchFamily="17" charset="-128"/>
                <a:ea typeface="HG明朝E" panose="02020909000000000000" pitchFamily="17" charset="-128"/>
              </a:rPr>
              <a:t>流れ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EDD7023-C15A-480B-A88D-767AF76BAA86}"/>
              </a:ext>
            </a:extLst>
          </p:cNvPr>
          <p:cNvSpPr/>
          <p:nvPr/>
        </p:nvSpPr>
        <p:spPr>
          <a:xfrm>
            <a:off x="504423" y="1411847"/>
            <a:ext cx="4172755" cy="2305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ステージを進めて</a:t>
            </a:r>
            <a:br>
              <a:rPr kumimoji="1" lang="en-US" altLang="ja-JP" dirty="0">
                <a:latin typeface="HG明朝E" panose="02020909000000000000" pitchFamily="17" charset="-128"/>
                <a:ea typeface="HG明朝E" panose="02020909000000000000" pitchFamily="17" charset="-128"/>
              </a:rPr>
            </a:br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アクセサリを集める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04E48A9-2C64-4181-8D43-0802453C5A50}"/>
              </a:ext>
            </a:extLst>
          </p:cNvPr>
          <p:cNvSpPr/>
          <p:nvPr/>
        </p:nvSpPr>
        <p:spPr>
          <a:xfrm>
            <a:off x="7712298" y="1326672"/>
            <a:ext cx="4172755" cy="2305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ボスを倒す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6B0ADF5-2354-4773-8EF4-AD127E51F259}"/>
              </a:ext>
            </a:extLst>
          </p:cNvPr>
          <p:cNvSpPr/>
          <p:nvPr/>
        </p:nvSpPr>
        <p:spPr>
          <a:xfrm>
            <a:off x="4977686" y="2276341"/>
            <a:ext cx="2537138" cy="57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65B74AE-0264-45C1-A6E3-CD358A6FA785}"/>
              </a:ext>
            </a:extLst>
          </p:cNvPr>
          <p:cNvSpPr/>
          <p:nvPr/>
        </p:nvSpPr>
        <p:spPr>
          <a:xfrm>
            <a:off x="4159877" y="4293494"/>
            <a:ext cx="4172755" cy="2305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アクセサリを決めて</a:t>
            </a:r>
            <a:endParaRPr kumimoji="1" lang="en-US" altLang="ja-JP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pPr algn="ctr"/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ステージに入る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05707139-7693-4AE6-AD9B-D7A4944C1046}"/>
              </a:ext>
            </a:extLst>
          </p:cNvPr>
          <p:cNvSpPr/>
          <p:nvPr/>
        </p:nvSpPr>
        <p:spPr>
          <a:xfrm rot="9166082">
            <a:off x="8362683" y="4321273"/>
            <a:ext cx="2537138" cy="57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0C982284-A6C3-4B2D-B238-C986CDDE3EB5}"/>
              </a:ext>
            </a:extLst>
          </p:cNvPr>
          <p:cNvSpPr/>
          <p:nvPr/>
        </p:nvSpPr>
        <p:spPr>
          <a:xfrm rot="12853294">
            <a:off x="1680305" y="4465886"/>
            <a:ext cx="2537138" cy="57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83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90E79-2D61-4D83-97E8-A72436CC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8352"/>
            <a:ext cx="8911687" cy="741051"/>
          </a:xfrm>
        </p:spPr>
        <p:txBody>
          <a:bodyPr/>
          <a:lstStyle/>
          <a:p>
            <a:r>
              <a:rPr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使用モデル</a:t>
            </a:r>
            <a:endParaRPr kumimoji="1" lang="ja-JP" altLang="en-US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F14B69-927D-4AA0-955E-1E50E78C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50" y="802389"/>
            <a:ext cx="6039693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98404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410</TotalTime>
  <Words>299</Words>
  <Application>Microsoft Office PowerPoint</Application>
  <PresentationFormat>ワイド画面</PresentationFormat>
  <Paragraphs>55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HGP明朝E</vt:lpstr>
      <vt:lpstr>HG明朝E</vt:lpstr>
      <vt:lpstr>Arial</vt:lpstr>
      <vt:lpstr>Century Gothic</vt:lpstr>
      <vt:lpstr>Wingdings 3</vt:lpstr>
      <vt:lpstr>ウィスプ</vt:lpstr>
      <vt:lpstr>DecorateArma</vt:lpstr>
      <vt:lpstr>コンセプト</vt:lpstr>
      <vt:lpstr>技術的にアピールしたいこと</vt:lpstr>
      <vt:lpstr>ステージ</vt:lpstr>
      <vt:lpstr>画面イメージ</vt:lpstr>
      <vt:lpstr>PowerPoint プレゼンテーション</vt:lpstr>
      <vt:lpstr>アクセサリー</vt:lpstr>
      <vt:lpstr>流れ</vt:lpstr>
      <vt:lpstr>使用モデル</vt:lpstr>
      <vt:lpstr>何が面白いの？？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中山　七草</dc:creator>
  <cp:lastModifiedBy>中山　七草</cp:lastModifiedBy>
  <cp:revision>30</cp:revision>
  <dcterms:created xsi:type="dcterms:W3CDTF">2024-09-19T05:47:04Z</dcterms:created>
  <dcterms:modified xsi:type="dcterms:W3CDTF">2024-09-25T03:47:00Z</dcterms:modified>
</cp:coreProperties>
</file>