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67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8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67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22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469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99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72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7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1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42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53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7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87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0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27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66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5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EDA9D-A034-4659-AADB-752BAE008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仮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B97D48-FE0C-4BA7-A187-E8077E028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281" y="3850783"/>
            <a:ext cx="8055735" cy="3456469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ジャンル：箱庭型アクション</a:t>
            </a:r>
            <a:endParaRPr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使用ツール：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DX</a:t>
            </a:r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ライブラリ</a:t>
            </a:r>
            <a:endParaRPr kumimoji="1"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使用言語：</a:t>
            </a:r>
            <a:r>
              <a:rPr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C</a:t>
            </a:r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＋＋</a:t>
            </a:r>
            <a:endParaRPr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制作期間：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10</a:t>
            </a:r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月頭～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12</a:t>
            </a:r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月末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(</a:t>
            </a:r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約</a:t>
            </a:r>
            <a:r>
              <a:rPr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3</a:t>
            </a:r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ヶ月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)</a:t>
            </a:r>
          </a:p>
          <a:p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ステージ数：</a:t>
            </a:r>
            <a:r>
              <a:rPr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3</a:t>
            </a:r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種類</a:t>
            </a:r>
            <a:endParaRPr kumimoji="1" lang="ja-JP" altLang="en-US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73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AB978-7E57-4278-B1A9-F577FAD3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58" y="1833465"/>
            <a:ext cx="3012583" cy="80685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明朝E" panose="02020909000000000000" pitchFamily="17" charset="-128"/>
                <a:ea typeface="HG明朝E" panose="02020909000000000000" pitchFamily="17" charset="-128"/>
              </a:rPr>
              <a:t>コンセプト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8B89718-714E-4E8E-81D8-5CC21B39B0A3}"/>
              </a:ext>
            </a:extLst>
          </p:cNvPr>
          <p:cNvSpPr txBox="1">
            <a:spLocks/>
          </p:cNvSpPr>
          <p:nvPr/>
        </p:nvSpPr>
        <p:spPr>
          <a:xfrm>
            <a:off x="863958" y="2416807"/>
            <a:ext cx="10430816" cy="806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latin typeface="HG明朝E" panose="02020909000000000000" pitchFamily="17" charset="-128"/>
                <a:ea typeface="HG明朝E" panose="02020909000000000000" pitchFamily="17" charset="-128"/>
              </a:rPr>
              <a:t>複雑なアクションが苦手でも楽しめるアクションゲーム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2B2C835-A637-4C7A-983E-55755CD437F4}"/>
              </a:ext>
            </a:extLst>
          </p:cNvPr>
          <p:cNvSpPr txBox="1">
            <a:spLocks/>
          </p:cNvSpPr>
          <p:nvPr/>
        </p:nvSpPr>
        <p:spPr>
          <a:xfrm>
            <a:off x="863957" y="3515334"/>
            <a:ext cx="3012583" cy="806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ターゲット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4F8F69B-6B17-42D6-BA58-4FEB7263A9F0}"/>
              </a:ext>
            </a:extLst>
          </p:cNvPr>
          <p:cNvSpPr txBox="1">
            <a:spLocks/>
          </p:cNvSpPr>
          <p:nvPr/>
        </p:nvSpPr>
        <p:spPr>
          <a:xfrm>
            <a:off x="863957" y="4098677"/>
            <a:ext cx="10430816" cy="806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latin typeface="HG明朝E" panose="02020909000000000000" pitchFamily="17" charset="-128"/>
                <a:ea typeface="HG明朝E" panose="02020909000000000000" pitchFamily="17" charset="-128"/>
              </a:rPr>
              <a:t>アクションは好きだけど、複雑なアクションは苦手な人</a:t>
            </a:r>
          </a:p>
        </p:txBody>
      </p:sp>
    </p:spTree>
    <p:extLst>
      <p:ext uri="{BB962C8B-B14F-4D97-AF65-F5344CB8AC3E}">
        <p14:creationId xmlns:p14="http://schemas.microsoft.com/office/powerpoint/2010/main" val="40957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4DF9D-57F5-4D38-9915-80FB4840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6989"/>
            <a:ext cx="8911687" cy="1280890"/>
          </a:xfrm>
        </p:spPr>
        <p:txBody>
          <a:bodyPr/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やりたいこと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DA2DE2-5255-4DDA-9A4C-05733116B627}"/>
              </a:ext>
            </a:extLst>
          </p:cNvPr>
          <p:cNvSpPr txBox="1"/>
          <p:nvPr/>
        </p:nvSpPr>
        <p:spPr>
          <a:xfrm>
            <a:off x="3204692" y="1792487"/>
            <a:ext cx="5782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シェーダをやりたい！！</a:t>
            </a:r>
            <a:endParaRPr kumimoji="1" lang="en-US" altLang="ja-JP" sz="4000" dirty="0">
              <a:solidFill>
                <a:srgbClr val="FF00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66CB27-20F9-4EA5-BF00-98A9D6CCFD09}"/>
              </a:ext>
            </a:extLst>
          </p:cNvPr>
          <p:cNvSpPr txBox="1"/>
          <p:nvPr/>
        </p:nvSpPr>
        <p:spPr>
          <a:xfrm>
            <a:off x="3504186" y="4436736"/>
            <a:ext cx="518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明朝E" panose="02020909000000000000" pitchFamily="17" charset="-128"/>
                <a:ea typeface="HG明朝E" panose="02020909000000000000" pitchFamily="17" charset="-128"/>
              </a:rPr>
              <a:t>ゲーム性自体はシンプルに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7D18598-66C6-4A36-9ED4-FAEBCA29C0BC}"/>
              </a:ext>
            </a:extLst>
          </p:cNvPr>
          <p:cNvSpPr/>
          <p:nvPr/>
        </p:nvSpPr>
        <p:spPr>
          <a:xfrm rot="5400000">
            <a:off x="5243239" y="2948343"/>
            <a:ext cx="1705519" cy="11590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71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60F58AA-F423-4F50-9E6B-F48FA5F649FF}"/>
              </a:ext>
            </a:extLst>
          </p:cNvPr>
          <p:cNvSpPr txBox="1">
            <a:spLocks/>
          </p:cNvSpPr>
          <p:nvPr/>
        </p:nvSpPr>
        <p:spPr>
          <a:xfrm>
            <a:off x="1243341" y="1182095"/>
            <a:ext cx="2458793" cy="1723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・ジャンプ</a:t>
            </a:r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・ダッシュ</a:t>
            </a:r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・移動</a:t>
            </a:r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</a:t>
            </a:r>
            <a:r>
              <a:rPr lang="ja-JP" altLang="en-US" sz="28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自爆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972C58D-6420-4C70-860E-15C8794E08DF}"/>
              </a:ext>
            </a:extLst>
          </p:cNvPr>
          <p:cNvSpPr txBox="1">
            <a:spLocks/>
          </p:cNvSpPr>
          <p:nvPr/>
        </p:nvSpPr>
        <p:spPr>
          <a:xfrm>
            <a:off x="1614518" y="444358"/>
            <a:ext cx="4406774" cy="105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プレイヤーが出来る事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2485F8-0AFA-401F-8BA1-5D5427D5B559}"/>
              </a:ext>
            </a:extLst>
          </p:cNvPr>
          <p:cNvSpPr txBox="1"/>
          <p:nvPr/>
        </p:nvSpPr>
        <p:spPr>
          <a:xfrm>
            <a:off x="4979265" y="3266031"/>
            <a:ext cx="5197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ただし発動すると残り</a:t>
            </a:r>
            <a:r>
              <a:rPr kumimoji="1" lang="en-US" altLang="ja-JP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HP</a:t>
            </a:r>
            <a:r>
              <a:rPr kumimoji="1" lang="ja-JP" altLang="en-US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が</a:t>
            </a:r>
            <a:r>
              <a:rPr kumimoji="1" lang="en-US" altLang="ja-JP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1</a:t>
            </a:r>
            <a:r>
              <a:rPr kumimoji="1" lang="ja-JP" altLang="en-US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になる</a:t>
            </a:r>
            <a:r>
              <a:rPr kumimoji="1" lang="en-US" altLang="ja-JP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 </a:t>
            </a:r>
            <a:endParaRPr kumimoji="1" lang="ja-JP" altLang="en-US" sz="3600" dirty="0">
              <a:solidFill>
                <a:srgbClr val="FF00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8FBC89-402D-41B8-8983-61E62A407D28}"/>
              </a:ext>
            </a:extLst>
          </p:cNvPr>
          <p:cNvSpPr txBox="1"/>
          <p:nvPr/>
        </p:nvSpPr>
        <p:spPr>
          <a:xfrm>
            <a:off x="4972284" y="6152032"/>
            <a:ext cx="519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HP</a:t>
            </a:r>
            <a:r>
              <a:rPr kumimoji="1"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が</a:t>
            </a:r>
            <a:r>
              <a:rPr kumimoji="1" lang="en-US" altLang="ja-JP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0</a:t>
            </a:r>
            <a:r>
              <a:rPr kumimoji="1"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になるとゲームオーバー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9945CC3-35B9-4DE5-881E-13CDF32D2D78}"/>
              </a:ext>
            </a:extLst>
          </p:cNvPr>
          <p:cNvSpPr txBox="1"/>
          <p:nvPr/>
        </p:nvSpPr>
        <p:spPr>
          <a:xfrm>
            <a:off x="4979265" y="1760357"/>
            <a:ext cx="3236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敵を踏みつけると倒すことができる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72912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6012A-B922-4560-A3B8-764E871D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73" y="511824"/>
            <a:ext cx="2433035" cy="845488"/>
          </a:xfrm>
        </p:spPr>
        <p:txBody>
          <a:bodyPr>
            <a:normAutofit/>
          </a:bodyPr>
          <a:lstStyle/>
          <a:p>
            <a:r>
              <a:rPr kumimoji="1" lang="ja-JP" altLang="en-US" sz="4400" dirty="0">
                <a:latin typeface="HG明朝E" panose="02020909000000000000" pitchFamily="17" charset="-128"/>
                <a:ea typeface="HG明朝E" panose="02020909000000000000" pitchFamily="17" charset="-128"/>
              </a:rPr>
              <a:t>アイテム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E5CD59-37AB-491D-A686-1559A679699B}"/>
              </a:ext>
            </a:extLst>
          </p:cNvPr>
          <p:cNvSpPr txBox="1"/>
          <p:nvPr/>
        </p:nvSpPr>
        <p:spPr>
          <a:xfrm>
            <a:off x="838200" y="2612488"/>
            <a:ext cx="226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ジャンプ力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UP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CE4EC2-EF49-4336-BA01-27E00A55E879}"/>
              </a:ext>
            </a:extLst>
          </p:cNvPr>
          <p:cNvSpPr txBox="1"/>
          <p:nvPr/>
        </p:nvSpPr>
        <p:spPr>
          <a:xfrm>
            <a:off x="838200" y="3691180"/>
            <a:ext cx="226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移動速度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UP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7B1740-7564-461B-81F7-65D6BEE49808}"/>
              </a:ext>
            </a:extLst>
          </p:cNvPr>
          <p:cNvSpPr txBox="1"/>
          <p:nvPr/>
        </p:nvSpPr>
        <p:spPr>
          <a:xfrm>
            <a:off x="838200" y="3136005"/>
            <a:ext cx="226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HP</a:t>
            </a:r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回復</a:t>
            </a:r>
            <a:endParaRPr kumimoji="1"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2F991B-9126-49C4-9547-4883FD48AB10}"/>
              </a:ext>
            </a:extLst>
          </p:cNvPr>
          <p:cNvSpPr txBox="1"/>
          <p:nvPr/>
        </p:nvSpPr>
        <p:spPr>
          <a:xfrm>
            <a:off x="838200" y="4069527"/>
            <a:ext cx="226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無敵になる</a:t>
            </a:r>
            <a:endParaRPr kumimoji="1"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77DE24-7EBB-49A4-9D3B-611D83680723}"/>
              </a:ext>
            </a:extLst>
          </p:cNvPr>
          <p:cNvSpPr txBox="1"/>
          <p:nvPr/>
        </p:nvSpPr>
        <p:spPr>
          <a:xfrm>
            <a:off x="3915714" y="4300359"/>
            <a:ext cx="563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・全部取ったらすぐに発動する</a:t>
            </a:r>
            <a:endParaRPr kumimoji="1" lang="en-US" altLang="ja-JP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・ストックすることはできない</a:t>
            </a:r>
            <a:endParaRPr lang="en-US" altLang="ja-JP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・同じアイテムの効果を二重にすることはできない</a:t>
            </a:r>
            <a:endParaRPr kumimoji="1" lang="en-US" altLang="ja-JP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・違うアイテムは効果を二重にできる</a:t>
            </a:r>
            <a:endParaRPr kumimoji="1" lang="ja-JP" altLang="en-US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971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3D576-2058-4A2E-933B-EC0A9254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270" y="728087"/>
            <a:ext cx="5986670" cy="1238388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HG明朝E" panose="02020909000000000000" pitchFamily="17" charset="-128"/>
                <a:ea typeface="HG明朝E" panose="02020909000000000000" pitchFamily="17" charset="-128"/>
              </a:rPr>
              <a:t>ステージの最奥にはボスがいる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99D41E-6732-447F-8DE8-9C076AD1325C}"/>
              </a:ext>
            </a:extLst>
          </p:cNvPr>
          <p:cNvSpPr txBox="1"/>
          <p:nvPr/>
        </p:nvSpPr>
        <p:spPr>
          <a:xfrm>
            <a:off x="1643270" y="2186609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ボスには</a:t>
            </a:r>
            <a:r>
              <a:rPr kumimoji="1" lang="en-US" altLang="ja-JP" dirty="0">
                <a:latin typeface="HG明朝E" panose="02020909000000000000" pitchFamily="17" charset="-128"/>
                <a:ea typeface="HG明朝E" panose="02020909000000000000" pitchFamily="17" charset="-128"/>
              </a:rPr>
              <a:t>HP</a:t>
            </a:r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がある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B0E35B-5CD3-44BC-B385-8B282971A27C}"/>
              </a:ext>
            </a:extLst>
          </p:cNvPr>
          <p:cNvSpPr txBox="1"/>
          <p:nvPr/>
        </p:nvSpPr>
        <p:spPr>
          <a:xfrm>
            <a:off x="357809" y="2555941"/>
            <a:ext cx="36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ボスの</a:t>
            </a:r>
            <a:r>
              <a:rPr kumimoji="1" lang="en-US" altLang="ja-JP" dirty="0">
                <a:latin typeface="HG明朝E" panose="02020909000000000000" pitchFamily="17" charset="-128"/>
                <a:ea typeface="HG明朝E" panose="02020909000000000000" pitchFamily="17" charset="-128"/>
              </a:rPr>
              <a:t>HP</a:t>
            </a:r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を削るにはステージのギミックを使う必要がある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DEC457-4446-44DB-AB70-203E4F944B2A}"/>
              </a:ext>
            </a:extLst>
          </p:cNvPr>
          <p:cNvSpPr txBox="1"/>
          <p:nvPr/>
        </p:nvSpPr>
        <p:spPr>
          <a:xfrm>
            <a:off x="5035640" y="5809270"/>
            <a:ext cx="704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ボスを倒したらゲームクリア！！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96D376-4E1A-457D-AA96-0777DC8D82C2}"/>
              </a:ext>
            </a:extLst>
          </p:cNvPr>
          <p:cNvSpPr txBox="1"/>
          <p:nvPr/>
        </p:nvSpPr>
        <p:spPr>
          <a:xfrm>
            <a:off x="695459" y="3734873"/>
            <a:ext cx="397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230160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A5220-1419-45E5-95CF-0EDD56AD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5473"/>
            <a:ext cx="8911687" cy="1280890"/>
          </a:xfrm>
        </p:spPr>
        <p:txBody>
          <a:bodyPr/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画面イメージ</a:t>
            </a:r>
          </a:p>
        </p:txBody>
      </p:sp>
    </p:spTree>
    <p:extLst>
      <p:ext uri="{BB962C8B-B14F-4D97-AF65-F5344CB8AC3E}">
        <p14:creationId xmlns:p14="http://schemas.microsoft.com/office/powerpoint/2010/main" val="119223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90E79-2D61-4D83-97E8-A72436CC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8352"/>
            <a:ext cx="8911687" cy="1280890"/>
          </a:xfrm>
        </p:spPr>
        <p:txBody>
          <a:bodyPr/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何が面白いの？？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245675-9D9C-4326-A23E-A376477ADE27}"/>
              </a:ext>
            </a:extLst>
          </p:cNvPr>
          <p:cNvSpPr txBox="1"/>
          <p:nvPr/>
        </p:nvSpPr>
        <p:spPr>
          <a:xfrm>
            <a:off x="1640156" y="6488668"/>
            <a:ext cx="54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何が面白いんだろう</a:t>
            </a:r>
            <a:endParaRPr kumimoji="1" lang="en-US" altLang="ja-JP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766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9D3C8-30BE-4E73-8F0B-07A13F50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7346"/>
            <a:ext cx="8911687" cy="1280890"/>
          </a:xfrm>
        </p:spPr>
        <p:txBody>
          <a:bodyPr/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使用モデル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5BE48F8-AE2A-4B03-AFC9-449F95D82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551"/>
            <a:ext cx="3978119" cy="42213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6758FD-4187-49FD-92F3-970419208743}"/>
              </a:ext>
            </a:extLst>
          </p:cNvPr>
          <p:cNvSpPr txBox="1"/>
          <p:nvPr/>
        </p:nvSpPr>
        <p:spPr>
          <a:xfrm>
            <a:off x="838200" y="1693068"/>
            <a:ext cx="3424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プレイヤー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FD358F-7455-4F57-8EE9-F2CD1B539DA8}"/>
              </a:ext>
            </a:extLst>
          </p:cNvPr>
          <p:cNvSpPr txBox="1"/>
          <p:nvPr/>
        </p:nvSpPr>
        <p:spPr>
          <a:xfrm>
            <a:off x="5089682" y="1981119"/>
            <a:ext cx="2135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素材リンク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27FC3B-424E-443E-87CE-DE21BFD9C6AA}"/>
              </a:ext>
            </a:extLst>
          </p:cNvPr>
          <p:cNvSpPr txBox="1"/>
          <p:nvPr/>
        </p:nvSpPr>
        <p:spPr>
          <a:xfrm>
            <a:off x="5089683" y="249566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https://quaternius.itch.io/lowpoly-robot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9068609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215</Words>
  <Application>Microsoft Office PowerPoint</Application>
  <PresentationFormat>ワイド画面</PresentationFormat>
  <Paragraphs>42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HG明朝E</vt:lpstr>
      <vt:lpstr>Arial</vt:lpstr>
      <vt:lpstr>Century Gothic</vt:lpstr>
      <vt:lpstr>Wingdings 3</vt:lpstr>
      <vt:lpstr>ウィスプ</vt:lpstr>
      <vt:lpstr>仮</vt:lpstr>
      <vt:lpstr>コンセプト</vt:lpstr>
      <vt:lpstr>やりたいこと</vt:lpstr>
      <vt:lpstr>PowerPoint プレゼンテーション</vt:lpstr>
      <vt:lpstr>アイテム</vt:lpstr>
      <vt:lpstr>ステージの最奥にはボスがいる</vt:lpstr>
      <vt:lpstr>画面イメージ</vt:lpstr>
      <vt:lpstr>何が面白いの？？</vt:lpstr>
      <vt:lpstr>使用モデル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中山　七草</dc:creator>
  <cp:lastModifiedBy>中山　七草</cp:lastModifiedBy>
  <cp:revision>8</cp:revision>
  <dcterms:created xsi:type="dcterms:W3CDTF">2024-09-19T05:47:04Z</dcterms:created>
  <dcterms:modified xsi:type="dcterms:W3CDTF">2024-09-19T07:54:05Z</dcterms:modified>
</cp:coreProperties>
</file>