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2F9B-68F6-1856-4BF2-DB7C8E40B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B7658-7589-51BA-A82C-48F2B0A63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98C20-341D-7535-B4F1-5BCCA02E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639B-7C7F-478F-BCCF-0D2E81D22CF0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9157A-5D51-D6C3-257A-A553AD7C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29E61-D476-CD56-92F5-BFA302D4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1786-841F-4909-9B34-FB18DCD2E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6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8F38-AB86-BA7E-E3BE-FACD4B04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6B369-2534-5BC8-CB8F-61161A093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BC8A-57CA-7D11-E6AF-1A8CA188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639B-7C7F-478F-BCCF-0D2E81D22CF0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47F4-2818-B1B5-304D-09105097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043A-18FC-A10F-CC3D-4DB1A3B6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1786-841F-4909-9B34-FB18DCD2E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33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7CE3F-9043-3397-E71F-8ABFB4CA5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F3B42-B4DA-23AD-4C24-10443BD51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CBD4E-CAD2-57A5-CDF9-22F778EE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639B-7C7F-478F-BCCF-0D2E81D22CF0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FC167-C938-238C-9FF9-1FC36F24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F3C3F-800F-CE16-BE6B-301AA8A3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1786-841F-4909-9B34-FB18DCD2E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20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93FC-0A58-9BE5-012E-9DD2EBD9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CCB57-CCEC-C36D-DD03-855F85ED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8334-4AE9-C243-E1CD-40586E5F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639B-7C7F-478F-BCCF-0D2E81D22CF0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C1789-982E-86D5-5683-CCB22C88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2D4B8-8B5C-F382-DA02-C4AC4522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1786-841F-4909-9B34-FB18DCD2E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24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93B4-4FC1-8013-B3FB-29C3FE20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4C0D2-337A-813E-792D-E6C290C16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3B476-ADB3-EA9C-37B2-FD92B97A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639B-7C7F-478F-BCCF-0D2E81D22CF0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AB504-029F-2EBA-03F0-3CC0B42B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6F5D0-43A5-3E20-2C7E-D1E4D7AB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1786-841F-4909-9B34-FB18DCD2E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82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66B6-A0CD-4B56-44DA-58484CC1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E730-8C74-6BA9-37DA-3FBDF5CD1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7931D-7CC0-3A46-AE3D-BBB01382C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2D3ED-026C-7088-B462-6ABEAFBB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639B-7C7F-478F-BCCF-0D2E81D22CF0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90A45-EFDD-FA48-3C7B-EEF92FA0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56592-A471-0DF7-677F-C33E6785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1786-841F-4909-9B34-FB18DCD2E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57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393B-9BCF-0E08-C0F0-1CCB079E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49AF5-FB13-E4AC-6ED5-50C50507B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6BB89-2B51-8108-5720-E6BC9D64B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11707-CD05-7411-5238-658991BFA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3A7D6-1DCE-D2E0-DA30-4D522F95C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7097A-8673-83B7-21B3-B69356F9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639B-7C7F-478F-BCCF-0D2E81D22CF0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65AD0A-2FE6-992E-56DA-FA71421B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8EBB8-FC52-599A-A742-F96DDBE5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1786-841F-4909-9B34-FB18DCD2E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80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2CB0-9E4E-BD6D-955D-2AFA732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A6A14-B178-D086-6D68-D9944348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639B-7C7F-478F-BCCF-0D2E81D22CF0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592E5-ADFE-459E-8E93-842BA9AC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2621E-424B-277A-BA95-C4A68D37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1786-841F-4909-9B34-FB18DCD2E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22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DA05E-E049-61B5-591D-3D4984F7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639B-7C7F-478F-BCCF-0D2E81D22CF0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89E26-03D4-4D59-485A-F684FD58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1310F-C79F-E175-F24C-62472A5A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1786-841F-4909-9B34-FB18DCD2E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0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0C2A-F5EE-E989-F38A-BFDCAB7E0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941A2-858F-DC45-5483-5F4795B0C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B7648-23C1-83E1-AC51-E92C86E76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61F07-1616-E5AF-A063-19DAA045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639B-7C7F-478F-BCCF-0D2E81D22CF0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39B4B-2B11-C976-FDE0-84E01149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3BB45-E8C2-0156-C749-46E9937B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1786-841F-4909-9B34-FB18DCD2E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79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9277-B443-FADB-2AF5-33BEA17C8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6636D6-347F-FC81-53CD-956E82ACE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67DBB-A666-A4D6-3D57-14AC887FE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93BEB-0ECE-5886-A642-CD6700AA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639B-7C7F-478F-BCCF-0D2E81D22CF0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FEBE5-B933-73BC-BACB-70BED933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F0FFF-BF47-A2CB-391C-136F14A2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1786-841F-4909-9B34-FB18DCD2E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60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05307-4F74-DED8-52EA-3DCD2EA3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62855-8897-6244-2164-3F48E6319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EB710-2733-311D-F747-A4FC333FA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D639B-7C7F-478F-BCCF-0D2E81D22CF0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52ADF-8DA7-EC56-2C53-D3C82B794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ECE6A-BED5-20A1-4A64-91CFC2F9C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61786-841F-4909-9B34-FB18DCD2E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17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D988D-07F0-85CC-D378-135B8956A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jbufuvbll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E031F-B1FB-DE0C-D82B-B9DEA3E38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Lbjvjb</a:t>
            </a:r>
            <a:r>
              <a:rPr lang="en-IN" dirty="0"/>
              <a:t> ,</a:t>
            </a:r>
          </a:p>
        </p:txBody>
      </p:sp>
    </p:spTree>
    <p:extLst>
      <p:ext uri="{BB962C8B-B14F-4D97-AF65-F5344CB8AC3E}">
        <p14:creationId xmlns:p14="http://schemas.microsoft.com/office/powerpoint/2010/main" val="322017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CF75D2-0034-BBEF-EF32-37E621A4269A}"/>
              </a:ext>
            </a:extLst>
          </p:cNvPr>
          <p:cNvSpPr/>
          <p:nvPr/>
        </p:nvSpPr>
        <p:spPr>
          <a:xfrm>
            <a:off x="792086" y="2967335"/>
            <a:ext cx="106078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Youklbkhcxcv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bnm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,;,</a:t>
            </a:r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kjhghfg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1941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jbufuvbll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Jash Navadiya</dc:creator>
  <cp:lastModifiedBy>Jash Navadiya</cp:lastModifiedBy>
  <cp:revision>2</cp:revision>
  <dcterms:created xsi:type="dcterms:W3CDTF">2024-06-03T08:54:11Z</dcterms:created>
  <dcterms:modified xsi:type="dcterms:W3CDTF">2024-06-03T09:16:33Z</dcterms:modified>
</cp:coreProperties>
</file>