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56" r:id="rId6"/>
    <p:sldId id="257" r:id="rId7"/>
    <p:sldId id="258" r:id="rId8"/>
    <p:sldId id="260" r:id="rId9"/>
    <p:sldId id="262" r:id="rId10"/>
    <p:sldId id="261" r:id="rId11"/>
    <p:sldId id="259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439D4-B6B0-3AB4-3BA1-2FD69BF28D34}" v="122" dt="2021-02-18T14:17:06.430"/>
    <p1510:client id="{F3B65AA1-BFE6-800F-CAF0-8DECA632119A}" v="195" dt="2021-02-19T09:20:52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tri Desai" userId="S::maitri.desai@viitor.cloud::ed3242d3-2457-4008-adb4-a6a76cd42a6f" providerId="AD" clId="Web-{168439D4-B6B0-3AB4-3BA1-2FD69BF28D34}"/>
    <pc:docChg chg="addSld modSld sldOrd addMainMaster">
      <pc:chgData name="Maitri Desai" userId="S::maitri.desai@viitor.cloud::ed3242d3-2457-4008-adb4-a6a76cd42a6f" providerId="AD" clId="Web-{168439D4-B6B0-3AB4-3BA1-2FD69BF28D34}" dt="2021-02-18T14:17:06.430" v="97" actId="14100"/>
      <pc:docMkLst>
        <pc:docMk/>
      </pc:docMkLst>
      <pc:sldChg chg="add">
        <pc:chgData name="Maitri Desai" userId="S::maitri.desai@viitor.cloud::ed3242d3-2457-4008-adb4-a6a76cd42a6f" providerId="AD" clId="Web-{168439D4-B6B0-3AB4-3BA1-2FD69BF28D34}" dt="2021-02-18T13:56:19.552" v="0"/>
        <pc:sldMkLst>
          <pc:docMk/>
          <pc:sldMk cId="498679162" sldId="257"/>
        </pc:sldMkLst>
      </pc:sldChg>
      <pc:sldChg chg="add">
        <pc:chgData name="Maitri Desai" userId="S::maitri.desai@viitor.cloud::ed3242d3-2457-4008-adb4-a6a76cd42a6f" providerId="AD" clId="Web-{168439D4-B6B0-3AB4-3BA1-2FD69BF28D34}" dt="2021-02-18T13:56:26.989" v="1"/>
        <pc:sldMkLst>
          <pc:docMk/>
          <pc:sldMk cId="2633274998" sldId="258"/>
        </pc:sldMkLst>
      </pc:sldChg>
      <pc:sldChg chg="addSp modSp new">
        <pc:chgData name="Maitri Desai" userId="S::maitri.desai@viitor.cloud::ed3242d3-2457-4008-adb4-a6a76cd42a6f" providerId="AD" clId="Web-{168439D4-B6B0-3AB4-3BA1-2FD69BF28D34}" dt="2021-02-18T14:00:53.919" v="23" actId="1076"/>
        <pc:sldMkLst>
          <pc:docMk/>
          <pc:sldMk cId="2401658296" sldId="259"/>
        </pc:sldMkLst>
        <pc:spChg chg="add mod">
          <ac:chgData name="Maitri Desai" userId="S::maitri.desai@viitor.cloud::ed3242d3-2457-4008-adb4-a6a76cd42a6f" providerId="AD" clId="Web-{168439D4-B6B0-3AB4-3BA1-2FD69BF28D34}" dt="2021-02-18T14:00:53.919" v="23" actId="1076"/>
          <ac:spMkLst>
            <pc:docMk/>
            <pc:sldMk cId="2401658296" sldId="259"/>
            <ac:spMk id="4" creationId="{578EEB80-4885-43D8-ADD7-4A9FCD724E45}"/>
          </ac:spMkLst>
        </pc:spChg>
        <pc:picChg chg="add mod">
          <ac:chgData name="Maitri Desai" userId="S::maitri.desai@viitor.cloud::ed3242d3-2457-4008-adb4-a6a76cd42a6f" providerId="AD" clId="Web-{168439D4-B6B0-3AB4-3BA1-2FD69BF28D34}" dt="2021-02-18T13:59:48.339" v="3"/>
          <ac:picMkLst>
            <pc:docMk/>
            <pc:sldMk cId="2401658296" sldId="259"/>
            <ac:picMk id="2" creationId="{29DC0108-5BC5-48A8-B98A-64EAF17FD7EE}"/>
          </ac:picMkLst>
        </pc:picChg>
        <pc:picChg chg="add mod">
          <ac:chgData name="Maitri Desai" userId="S::maitri.desai@viitor.cloud::ed3242d3-2457-4008-adb4-a6a76cd42a6f" providerId="AD" clId="Web-{168439D4-B6B0-3AB4-3BA1-2FD69BF28D34}" dt="2021-02-18T14:00:15.902" v="12" actId="1076"/>
          <ac:picMkLst>
            <pc:docMk/>
            <pc:sldMk cId="2401658296" sldId="259"/>
            <ac:picMk id="3" creationId="{6BFF4447-D308-4B4D-827A-82BDC29C2FDC}"/>
          </ac:picMkLst>
        </pc:picChg>
      </pc:sldChg>
      <pc:sldChg chg="addSp modSp new ord">
        <pc:chgData name="Maitri Desai" userId="S::maitri.desai@viitor.cloud::ed3242d3-2457-4008-adb4-a6a76cd42a6f" providerId="AD" clId="Web-{168439D4-B6B0-3AB4-3BA1-2FD69BF28D34}" dt="2021-02-18T14:15:39.006" v="70" actId="1076"/>
        <pc:sldMkLst>
          <pc:docMk/>
          <pc:sldMk cId="3896648049" sldId="260"/>
        </pc:sldMkLst>
        <pc:spChg chg="add mod">
          <ac:chgData name="Maitri Desai" userId="S::maitri.desai@viitor.cloud::ed3242d3-2457-4008-adb4-a6a76cd42a6f" providerId="AD" clId="Web-{168439D4-B6B0-3AB4-3BA1-2FD69BF28D34}" dt="2021-02-18T14:15:39.006" v="70" actId="1076"/>
          <ac:spMkLst>
            <pc:docMk/>
            <pc:sldMk cId="3896648049" sldId="260"/>
            <ac:spMk id="3" creationId="{2D61D070-9F0C-4634-AB1F-F5DC040601B8}"/>
          </ac:spMkLst>
        </pc:spChg>
        <pc:picChg chg="add mod">
          <ac:chgData name="Maitri Desai" userId="S::maitri.desai@viitor.cloud::ed3242d3-2457-4008-adb4-a6a76cd42a6f" providerId="AD" clId="Web-{168439D4-B6B0-3AB4-3BA1-2FD69BF28D34}" dt="2021-02-18T14:02:55.766" v="31" actId="14100"/>
          <ac:picMkLst>
            <pc:docMk/>
            <pc:sldMk cId="3896648049" sldId="260"/>
            <ac:picMk id="2" creationId="{E8F5B105-1427-47FC-8142-24E192A05B9C}"/>
          </ac:picMkLst>
        </pc:picChg>
      </pc:sldChg>
      <pc:sldChg chg="addSp modSp new ord">
        <pc:chgData name="Maitri Desai" userId="S::maitri.desai@viitor.cloud::ed3242d3-2457-4008-adb4-a6a76cd42a6f" providerId="AD" clId="Web-{168439D4-B6B0-3AB4-3BA1-2FD69BF28D34}" dt="2021-02-18T14:10:36.825" v="62"/>
        <pc:sldMkLst>
          <pc:docMk/>
          <pc:sldMk cId="3922302617" sldId="261"/>
        </pc:sldMkLst>
        <pc:spChg chg="add mod">
          <ac:chgData name="Maitri Desai" userId="S::maitri.desai@viitor.cloud::ed3242d3-2457-4008-adb4-a6a76cd42a6f" providerId="AD" clId="Web-{168439D4-B6B0-3AB4-3BA1-2FD69BF28D34}" dt="2021-02-18T14:09:52.574" v="61" actId="1076"/>
          <ac:spMkLst>
            <pc:docMk/>
            <pc:sldMk cId="3922302617" sldId="261"/>
            <ac:spMk id="3" creationId="{A88E8620-3DA2-4BAB-ACEF-94BB21E3925F}"/>
          </ac:spMkLst>
        </pc:spChg>
        <pc:picChg chg="add mod">
          <ac:chgData name="Maitri Desai" userId="S::maitri.desai@viitor.cloud::ed3242d3-2457-4008-adb4-a6a76cd42a6f" providerId="AD" clId="Web-{168439D4-B6B0-3AB4-3BA1-2FD69BF28D34}" dt="2021-02-18T14:09:32.964" v="53" actId="14100"/>
          <ac:picMkLst>
            <pc:docMk/>
            <pc:sldMk cId="3922302617" sldId="261"/>
            <ac:picMk id="2" creationId="{AF921519-178D-49FD-ABA4-1DF226FBEAFE}"/>
          </ac:picMkLst>
        </pc:picChg>
      </pc:sldChg>
      <pc:sldChg chg="addSp delSp modSp new">
        <pc:chgData name="Maitri Desai" userId="S::maitri.desai@viitor.cloud::ed3242d3-2457-4008-adb4-a6a76cd42a6f" providerId="AD" clId="Web-{168439D4-B6B0-3AB4-3BA1-2FD69BF28D34}" dt="2021-02-18T14:17:06.430" v="97" actId="14100"/>
        <pc:sldMkLst>
          <pc:docMk/>
          <pc:sldMk cId="2851730106" sldId="262"/>
        </pc:sldMkLst>
        <pc:spChg chg="add mod">
          <ac:chgData name="Maitri Desai" userId="S::maitri.desai@viitor.cloud::ed3242d3-2457-4008-adb4-a6a76cd42a6f" providerId="AD" clId="Web-{168439D4-B6B0-3AB4-3BA1-2FD69BF28D34}" dt="2021-02-18T14:17:00.977" v="95" actId="1076"/>
          <ac:spMkLst>
            <pc:docMk/>
            <pc:sldMk cId="2851730106" sldId="262"/>
            <ac:spMk id="3" creationId="{38084391-6330-4766-9BFA-F34444A03A37}"/>
          </ac:spMkLst>
        </pc:spChg>
        <pc:picChg chg="add del mod">
          <ac:chgData name="Maitri Desai" userId="S::maitri.desai@viitor.cloud::ed3242d3-2457-4008-adb4-a6a76cd42a6f" providerId="AD" clId="Web-{168439D4-B6B0-3AB4-3BA1-2FD69BF28D34}" dt="2021-02-18T14:16:01.147" v="80"/>
          <ac:picMkLst>
            <pc:docMk/>
            <pc:sldMk cId="2851730106" sldId="262"/>
            <ac:picMk id="2" creationId="{BFFDACFE-C1E3-4887-A943-1C06C50993AA}"/>
          </ac:picMkLst>
        </pc:picChg>
        <pc:picChg chg="add del mod">
          <ac:chgData name="Maitri Desai" userId="S::maitri.desai@viitor.cloud::ed3242d3-2457-4008-adb4-a6a76cd42a6f" providerId="AD" clId="Web-{168439D4-B6B0-3AB4-3BA1-2FD69BF28D34}" dt="2021-02-18T14:16:43.992" v="86"/>
          <ac:picMkLst>
            <pc:docMk/>
            <pc:sldMk cId="2851730106" sldId="262"/>
            <ac:picMk id="4" creationId="{9B2326F9-41D8-46B3-B8A6-496B4A612E5D}"/>
          </ac:picMkLst>
        </pc:picChg>
        <pc:picChg chg="add mod">
          <ac:chgData name="Maitri Desai" userId="S::maitri.desai@viitor.cloud::ed3242d3-2457-4008-adb4-a6a76cd42a6f" providerId="AD" clId="Web-{168439D4-B6B0-3AB4-3BA1-2FD69BF28D34}" dt="2021-02-18T14:17:06.430" v="97" actId="14100"/>
          <ac:picMkLst>
            <pc:docMk/>
            <pc:sldMk cId="2851730106" sldId="262"/>
            <ac:picMk id="5" creationId="{FA4F7CD3-D8E9-44E0-B1F5-87188AF02DE1}"/>
          </ac:picMkLst>
        </pc:picChg>
      </pc:sldChg>
      <pc:sldMasterChg chg="add addSldLayout">
        <pc:chgData name="Maitri Desai" userId="S::maitri.desai@viitor.cloud::ed3242d3-2457-4008-adb4-a6a76cd42a6f" providerId="AD" clId="Web-{168439D4-B6B0-3AB4-3BA1-2FD69BF28D34}" dt="2021-02-18T13:56:19.552" v="0"/>
        <pc:sldMasterMkLst>
          <pc:docMk/>
          <pc:sldMasterMk cId="2288487285" sldId="2147483648"/>
        </pc:sldMasterMkLst>
        <pc:sldLayoutChg chg="add">
          <pc:chgData name="Maitri Desai" userId="S::maitri.desai@viitor.cloud::ed3242d3-2457-4008-adb4-a6a76cd42a6f" providerId="AD" clId="Web-{168439D4-B6B0-3AB4-3BA1-2FD69BF28D34}" dt="2021-02-18T13:56:19.552" v="0"/>
          <pc:sldLayoutMkLst>
            <pc:docMk/>
            <pc:sldMasterMk cId="2288487285" sldId="2147483648"/>
            <pc:sldLayoutMk cId="2115908941" sldId="2147483649"/>
          </pc:sldLayoutMkLst>
        </pc:sldLayoutChg>
        <pc:sldLayoutChg chg="add">
          <pc:chgData name="Maitri Desai" userId="S::maitri.desai@viitor.cloud::ed3242d3-2457-4008-adb4-a6a76cd42a6f" providerId="AD" clId="Web-{168439D4-B6B0-3AB4-3BA1-2FD69BF28D34}" dt="2021-02-18T13:56:19.552" v="0"/>
          <pc:sldLayoutMkLst>
            <pc:docMk/>
            <pc:sldMasterMk cId="2288487285" sldId="2147483648"/>
            <pc:sldLayoutMk cId="223374641" sldId="2147483650"/>
          </pc:sldLayoutMkLst>
        </pc:sldLayoutChg>
        <pc:sldLayoutChg chg="add">
          <pc:chgData name="Maitri Desai" userId="S::maitri.desai@viitor.cloud::ed3242d3-2457-4008-adb4-a6a76cd42a6f" providerId="AD" clId="Web-{168439D4-B6B0-3AB4-3BA1-2FD69BF28D34}" dt="2021-02-18T13:56:19.552" v="0"/>
          <pc:sldLayoutMkLst>
            <pc:docMk/>
            <pc:sldMasterMk cId="2288487285" sldId="2147483648"/>
            <pc:sldLayoutMk cId="1212040600" sldId="2147483651"/>
          </pc:sldLayoutMkLst>
        </pc:sldLayoutChg>
        <pc:sldLayoutChg chg="add">
          <pc:chgData name="Maitri Desai" userId="S::maitri.desai@viitor.cloud::ed3242d3-2457-4008-adb4-a6a76cd42a6f" providerId="AD" clId="Web-{168439D4-B6B0-3AB4-3BA1-2FD69BF28D34}" dt="2021-02-18T13:56:19.552" v="0"/>
          <pc:sldLayoutMkLst>
            <pc:docMk/>
            <pc:sldMasterMk cId="2288487285" sldId="2147483648"/>
            <pc:sldLayoutMk cId="1631268684" sldId="2147483652"/>
          </pc:sldLayoutMkLst>
        </pc:sldLayoutChg>
        <pc:sldLayoutChg chg="add">
          <pc:chgData name="Maitri Desai" userId="S::maitri.desai@viitor.cloud::ed3242d3-2457-4008-adb4-a6a76cd42a6f" providerId="AD" clId="Web-{168439D4-B6B0-3AB4-3BA1-2FD69BF28D34}" dt="2021-02-18T13:56:19.552" v="0"/>
          <pc:sldLayoutMkLst>
            <pc:docMk/>
            <pc:sldMasterMk cId="2288487285" sldId="2147483648"/>
            <pc:sldLayoutMk cId="3084753649" sldId="2147483653"/>
          </pc:sldLayoutMkLst>
        </pc:sldLayoutChg>
        <pc:sldLayoutChg chg="add">
          <pc:chgData name="Maitri Desai" userId="S::maitri.desai@viitor.cloud::ed3242d3-2457-4008-adb4-a6a76cd42a6f" providerId="AD" clId="Web-{168439D4-B6B0-3AB4-3BA1-2FD69BF28D34}" dt="2021-02-18T13:56:19.552" v="0"/>
          <pc:sldLayoutMkLst>
            <pc:docMk/>
            <pc:sldMasterMk cId="2288487285" sldId="2147483648"/>
            <pc:sldLayoutMk cId="3098933653" sldId="2147483654"/>
          </pc:sldLayoutMkLst>
        </pc:sldLayoutChg>
        <pc:sldLayoutChg chg="add">
          <pc:chgData name="Maitri Desai" userId="S::maitri.desai@viitor.cloud::ed3242d3-2457-4008-adb4-a6a76cd42a6f" providerId="AD" clId="Web-{168439D4-B6B0-3AB4-3BA1-2FD69BF28D34}" dt="2021-02-18T13:56:19.552" v="0"/>
          <pc:sldLayoutMkLst>
            <pc:docMk/>
            <pc:sldMasterMk cId="2288487285" sldId="2147483648"/>
            <pc:sldLayoutMk cId="1426253543" sldId="2147483655"/>
          </pc:sldLayoutMkLst>
        </pc:sldLayoutChg>
        <pc:sldLayoutChg chg="add">
          <pc:chgData name="Maitri Desai" userId="S::maitri.desai@viitor.cloud::ed3242d3-2457-4008-adb4-a6a76cd42a6f" providerId="AD" clId="Web-{168439D4-B6B0-3AB4-3BA1-2FD69BF28D34}" dt="2021-02-18T13:56:19.552" v="0"/>
          <pc:sldLayoutMkLst>
            <pc:docMk/>
            <pc:sldMasterMk cId="2288487285" sldId="2147483648"/>
            <pc:sldLayoutMk cId="2655860620" sldId="2147483656"/>
          </pc:sldLayoutMkLst>
        </pc:sldLayoutChg>
        <pc:sldLayoutChg chg="add">
          <pc:chgData name="Maitri Desai" userId="S::maitri.desai@viitor.cloud::ed3242d3-2457-4008-adb4-a6a76cd42a6f" providerId="AD" clId="Web-{168439D4-B6B0-3AB4-3BA1-2FD69BF28D34}" dt="2021-02-18T13:56:19.552" v="0"/>
          <pc:sldLayoutMkLst>
            <pc:docMk/>
            <pc:sldMasterMk cId="2288487285" sldId="2147483648"/>
            <pc:sldLayoutMk cId="2894763855" sldId="2147483657"/>
          </pc:sldLayoutMkLst>
        </pc:sldLayoutChg>
        <pc:sldLayoutChg chg="add">
          <pc:chgData name="Maitri Desai" userId="S::maitri.desai@viitor.cloud::ed3242d3-2457-4008-adb4-a6a76cd42a6f" providerId="AD" clId="Web-{168439D4-B6B0-3AB4-3BA1-2FD69BF28D34}" dt="2021-02-18T13:56:19.552" v="0"/>
          <pc:sldLayoutMkLst>
            <pc:docMk/>
            <pc:sldMasterMk cId="2288487285" sldId="2147483648"/>
            <pc:sldLayoutMk cId="726167864" sldId="2147483658"/>
          </pc:sldLayoutMkLst>
        </pc:sldLayoutChg>
        <pc:sldLayoutChg chg="add">
          <pc:chgData name="Maitri Desai" userId="S::maitri.desai@viitor.cloud::ed3242d3-2457-4008-adb4-a6a76cd42a6f" providerId="AD" clId="Web-{168439D4-B6B0-3AB4-3BA1-2FD69BF28D34}" dt="2021-02-18T13:56:19.552" v="0"/>
          <pc:sldLayoutMkLst>
            <pc:docMk/>
            <pc:sldMasterMk cId="2288487285" sldId="2147483648"/>
            <pc:sldLayoutMk cId="3319338343" sldId="2147483659"/>
          </pc:sldLayoutMkLst>
        </pc:sldLayoutChg>
      </pc:sldMasterChg>
    </pc:docChg>
  </pc:docChgLst>
  <pc:docChgLst>
    <pc:chgData name="Maitri Desai" userId="S::maitri.desai@viitor.cloud::ed3242d3-2457-4008-adb4-a6a76cd42a6f" providerId="AD" clId="Web-{F3B65AA1-BFE6-800F-CAF0-8DECA632119A}"/>
    <pc:docChg chg="addSld modSld sldOrd">
      <pc:chgData name="Maitri Desai" userId="S::maitri.desai@viitor.cloud::ed3242d3-2457-4008-adb4-a6a76cd42a6f" providerId="AD" clId="Web-{F3B65AA1-BFE6-800F-CAF0-8DECA632119A}" dt="2021-02-19T09:20:52.045" v="156"/>
      <pc:docMkLst>
        <pc:docMk/>
      </pc:docMkLst>
      <pc:sldChg chg="modSp">
        <pc:chgData name="Maitri Desai" userId="S::maitri.desai@viitor.cloud::ed3242d3-2457-4008-adb4-a6a76cd42a6f" providerId="AD" clId="Web-{F3B65AA1-BFE6-800F-CAF0-8DECA632119A}" dt="2021-02-19T07:22:56.857" v="25" actId="1076"/>
        <pc:sldMkLst>
          <pc:docMk/>
          <pc:sldMk cId="3896648049" sldId="260"/>
        </pc:sldMkLst>
        <pc:spChg chg="mod">
          <ac:chgData name="Maitri Desai" userId="S::maitri.desai@viitor.cloud::ed3242d3-2457-4008-adb4-a6a76cd42a6f" providerId="AD" clId="Web-{F3B65AA1-BFE6-800F-CAF0-8DECA632119A}" dt="2021-02-19T07:03:56.833" v="0" actId="1076"/>
          <ac:spMkLst>
            <pc:docMk/>
            <pc:sldMk cId="3896648049" sldId="260"/>
            <ac:spMk id="3" creationId="{2D61D070-9F0C-4634-AB1F-F5DC040601B8}"/>
          </ac:spMkLst>
        </pc:spChg>
        <pc:picChg chg="mod">
          <ac:chgData name="Maitri Desai" userId="S::maitri.desai@viitor.cloud::ed3242d3-2457-4008-adb4-a6a76cd42a6f" providerId="AD" clId="Web-{F3B65AA1-BFE6-800F-CAF0-8DECA632119A}" dt="2021-02-19T07:22:56.857" v="25" actId="1076"/>
          <ac:picMkLst>
            <pc:docMk/>
            <pc:sldMk cId="3896648049" sldId="260"/>
            <ac:picMk id="2" creationId="{E8F5B105-1427-47FC-8142-24E192A05B9C}"/>
          </ac:picMkLst>
        </pc:picChg>
      </pc:sldChg>
      <pc:sldChg chg="addSp delSp modSp">
        <pc:chgData name="Maitri Desai" userId="S::maitri.desai@viitor.cloud::ed3242d3-2457-4008-adb4-a6a76cd42a6f" providerId="AD" clId="Web-{F3B65AA1-BFE6-800F-CAF0-8DECA632119A}" dt="2021-02-19T07:24:27.750" v="32" actId="1076"/>
        <pc:sldMkLst>
          <pc:docMk/>
          <pc:sldMk cId="3922302617" sldId="261"/>
        </pc:sldMkLst>
        <pc:spChg chg="mod">
          <ac:chgData name="Maitri Desai" userId="S::maitri.desai@viitor.cloud::ed3242d3-2457-4008-adb4-a6a76cd42a6f" providerId="AD" clId="Web-{F3B65AA1-BFE6-800F-CAF0-8DECA632119A}" dt="2021-02-19T07:05:42.319" v="7" actId="1076"/>
          <ac:spMkLst>
            <pc:docMk/>
            <pc:sldMk cId="3922302617" sldId="261"/>
            <ac:spMk id="3" creationId="{A88E8620-3DA2-4BAB-ACEF-94BB21E3925F}"/>
          </ac:spMkLst>
        </pc:spChg>
        <pc:picChg chg="del mod">
          <ac:chgData name="Maitri Desai" userId="S::maitri.desai@viitor.cloud::ed3242d3-2457-4008-adb4-a6a76cd42a6f" providerId="AD" clId="Web-{F3B65AA1-BFE6-800F-CAF0-8DECA632119A}" dt="2021-02-19T07:21:56.715" v="12"/>
          <ac:picMkLst>
            <pc:docMk/>
            <pc:sldMk cId="3922302617" sldId="261"/>
            <ac:picMk id="2" creationId="{AF921519-178D-49FD-ABA4-1DF226FBEAFE}"/>
          </ac:picMkLst>
        </pc:picChg>
        <pc:picChg chg="add del mod">
          <ac:chgData name="Maitri Desai" userId="S::maitri.desai@viitor.cloud::ed3242d3-2457-4008-adb4-a6a76cd42a6f" providerId="AD" clId="Web-{F3B65AA1-BFE6-800F-CAF0-8DECA632119A}" dt="2021-02-19T07:24:13.859" v="28"/>
          <ac:picMkLst>
            <pc:docMk/>
            <pc:sldMk cId="3922302617" sldId="261"/>
            <ac:picMk id="4" creationId="{87864B97-0365-4FD8-8C8D-4C8F1F6AB4A9}"/>
          </ac:picMkLst>
        </pc:picChg>
        <pc:picChg chg="add mod">
          <ac:chgData name="Maitri Desai" userId="S::maitri.desai@viitor.cloud::ed3242d3-2457-4008-adb4-a6a76cd42a6f" providerId="AD" clId="Web-{F3B65AA1-BFE6-800F-CAF0-8DECA632119A}" dt="2021-02-19T07:24:27.750" v="32" actId="1076"/>
          <ac:picMkLst>
            <pc:docMk/>
            <pc:sldMk cId="3922302617" sldId="261"/>
            <ac:picMk id="5" creationId="{826670F8-B7CF-47B9-9DE8-3E1036CF21F5}"/>
          </ac:picMkLst>
        </pc:picChg>
      </pc:sldChg>
      <pc:sldChg chg="addSp delSp modSp">
        <pc:chgData name="Maitri Desai" userId="S::maitri.desai@viitor.cloud::ed3242d3-2457-4008-adb4-a6a76cd42a6f" providerId="AD" clId="Web-{F3B65AA1-BFE6-800F-CAF0-8DECA632119A}" dt="2021-02-19T09:00:47.238" v="123" actId="1076"/>
        <pc:sldMkLst>
          <pc:docMk/>
          <pc:sldMk cId="2851730106" sldId="262"/>
        </pc:sldMkLst>
        <pc:spChg chg="mod">
          <ac:chgData name="Maitri Desai" userId="S::maitri.desai@viitor.cloud::ed3242d3-2457-4008-adb4-a6a76cd42a6f" providerId="AD" clId="Web-{F3B65AA1-BFE6-800F-CAF0-8DECA632119A}" dt="2021-02-19T07:04:12.333" v="3" actId="1076"/>
          <ac:spMkLst>
            <pc:docMk/>
            <pc:sldMk cId="2851730106" sldId="262"/>
            <ac:spMk id="3" creationId="{38084391-6330-4766-9BFA-F34444A03A37}"/>
          </ac:spMkLst>
        </pc:spChg>
        <pc:picChg chg="add mod">
          <ac:chgData name="Maitri Desai" userId="S::maitri.desai@viitor.cloud::ed3242d3-2457-4008-adb4-a6a76cd42a6f" providerId="AD" clId="Web-{F3B65AA1-BFE6-800F-CAF0-8DECA632119A}" dt="2021-02-19T09:00:47.238" v="123" actId="1076"/>
          <ac:picMkLst>
            <pc:docMk/>
            <pc:sldMk cId="2851730106" sldId="262"/>
            <ac:picMk id="2" creationId="{EDE97870-2CF0-4D9B-A5E6-0801888E74BC}"/>
          </ac:picMkLst>
        </pc:picChg>
        <pc:picChg chg="add del mod">
          <ac:chgData name="Maitri Desai" userId="S::maitri.desai@viitor.cloud::ed3242d3-2457-4008-adb4-a6a76cd42a6f" providerId="AD" clId="Web-{F3B65AA1-BFE6-800F-CAF0-8DECA632119A}" dt="2021-02-19T09:00:26.346" v="118"/>
          <ac:picMkLst>
            <pc:docMk/>
            <pc:sldMk cId="2851730106" sldId="262"/>
            <ac:picMk id="5" creationId="{FA4F7CD3-D8E9-44E0-B1F5-87188AF02DE1}"/>
          </ac:picMkLst>
        </pc:picChg>
      </pc:sldChg>
      <pc:sldChg chg="addSp modSp new ord">
        <pc:chgData name="Maitri Desai" userId="S::maitri.desai@viitor.cloud::ed3242d3-2457-4008-adb4-a6a76cd42a6f" providerId="AD" clId="Web-{F3B65AA1-BFE6-800F-CAF0-8DECA632119A}" dt="2021-02-19T08:47:56.768" v="97" actId="1076"/>
        <pc:sldMkLst>
          <pc:docMk/>
          <pc:sldMk cId="2899730175" sldId="263"/>
        </pc:sldMkLst>
        <pc:spChg chg="add mod">
          <ac:chgData name="Maitri Desai" userId="S::maitri.desai@viitor.cloud::ed3242d3-2457-4008-adb4-a6a76cd42a6f" providerId="AD" clId="Web-{F3B65AA1-BFE6-800F-CAF0-8DECA632119A}" dt="2021-02-19T08:44:47.358" v="49" actId="20577"/>
          <ac:spMkLst>
            <pc:docMk/>
            <pc:sldMk cId="2899730175" sldId="263"/>
            <ac:spMk id="3" creationId="{5479419B-029D-457E-8E23-41ABACE12099}"/>
          </ac:spMkLst>
        </pc:spChg>
        <pc:spChg chg="add mod">
          <ac:chgData name="Maitri Desai" userId="S::maitri.desai@viitor.cloud::ed3242d3-2457-4008-adb4-a6a76cd42a6f" providerId="AD" clId="Web-{F3B65AA1-BFE6-800F-CAF0-8DECA632119A}" dt="2021-02-19T08:46:45.923" v="87" actId="1076"/>
          <ac:spMkLst>
            <pc:docMk/>
            <pc:sldMk cId="2899730175" sldId="263"/>
            <ac:spMk id="5" creationId="{24B16090-CE36-456A-814E-40FA64878B75}"/>
          </ac:spMkLst>
        </pc:spChg>
        <pc:spChg chg="add mod">
          <ac:chgData name="Maitri Desai" userId="S::maitri.desai@viitor.cloud::ed3242d3-2457-4008-adb4-a6a76cd42a6f" providerId="AD" clId="Web-{F3B65AA1-BFE6-800F-CAF0-8DECA632119A}" dt="2021-02-19T08:47:56.768" v="97" actId="1076"/>
          <ac:spMkLst>
            <pc:docMk/>
            <pc:sldMk cId="2899730175" sldId="263"/>
            <ac:spMk id="7" creationId="{04A14356-2B3A-4ECA-915A-3BC873ACAA44}"/>
          </ac:spMkLst>
        </pc:spChg>
        <pc:picChg chg="add mod">
          <ac:chgData name="Maitri Desai" userId="S::maitri.desai@viitor.cloud::ed3242d3-2457-4008-adb4-a6a76cd42a6f" providerId="AD" clId="Web-{F3B65AA1-BFE6-800F-CAF0-8DECA632119A}" dt="2021-02-19T08:46:00.203" v="77" actId="1076"/>
          <ac:picMkLst>
            <pc:docMk/>
            <pc:sldMk cId="2899730175" sldId="263"/>
            <ac:picMk id="2" creationId="{64A46396-1612-427D-A62B-451CDC5D01BC}"/>
          </ac:picMkLst>
        </pc:picChg>
        <pc:cxnChg chg="add mod">
          <ac:chgData name="Maitri Desai" userId="S::maitri.desai@viitor.cloud::ed3242d3-2457-4008-adb4-a6a76cd42a6f" providerId="AD" clId="Web-{F3B65AA1-BFE6-800F-CAF0-8DECA632119A}" dt="2021-02-19T08:46:49.860" v="88" actId="14100"/>
          <ac:cxnSpMkLst>
            <pc:docMk/>
            <pc:sldMk cId="2899730175" sldId="263"/>
            <ac:cxnSpMk id="4" creationId="{59E10897-0F0F-42EC-A049-638101C80024}"/>
          </ac:cxnSpMkLst>
        </pc:cxnChg>
        <pc:cxnChg chg="add mod">
          <ac:chgData name="Maitri Desai" userId="S::maitri.desai@viitor.cloud::ed3242d3-2457-4008-adb4-a6a76cd42a6f" providerId="AD" clId="Web-{F3B65AA1-BFE6-800F-CAF0-8DECA632119A}" dt="2021-02-19T08:47:04.907" v="92" actId="14100"/>
          <ac:cxnSpMkLst>
            <pc:docMk/>
            <pc:sldMk cId="2899730175" sldId="263"/>
            <ac:cxnSpMk id="6" creationId="{1F4AEB44-CECA-4110-B8A9-0BFF70CE3F1E}"/>
          </ac:cxnSpMkLst>
        </pc:cxnChg>
      </pc:sldChg>
      <pc:sldChg chg="addSp modSp new">
        <pc:chgData name="Maitri Desai" userId="S::maitri.desai@viitor.cloud::ed3242d3-2457-4008-adb4-a6a76cd42a6f" providerId="AD" clId="Web-{F3B65AA1-BFE6-800F-CAF0-8DECA632119A}" dt="2021-02-19T08:50:23.084" v="117" actId="1076"/>
        <pc:sldMkLst>
          <pc:docMk/>
          <pc:sldMk cId="2088770627" sldId="264"/>
        </pc:sldMkLst>
        <pc:spChg chg="add mod">
          <ac:chgData name="Maitri Desai" userId="S::maitri.desai@viitor.cloud::ed3242d3-2457-4008-adb4-a6a76cd42a6f" providerId="AD" clId="Web-{F3B65AA1-BFE6-800F-CAF0-8DECA632119A}" dt="2021-02-19T08:50:23.084" v="117" actId="1076"/>
          <ac:spMkLst>
            <pc:docMk/>
            <pc:sldMk cId="2088770627" sldId="264"/>
            <ac:spMk id="3" creationId="{A8165DF5-B11D-4B11-8B9D-780283ED954A}"/>
          </ac:spMkLst>
        </pc:spChg>
        <pc:picChg chg="add mod">
          <ac:chgData name="Maitri Desai" userId="S::maitri.desai@viitor.cloud::ed3242d3-2457-4008-adb4-a6a76cd42a6f" providerId="AD" clId="Web-{F3B65AA1-BFE6-800F-CAF0-8DECA632119A}" dt="2021-02-19T08:49:57.489" v="107" actId="1076"/>
          <ac:picMkLst>
            <pc:docMk/>
            <pc:sldMk cId="2088770627" sldId="264"/>
            <ac:picMk id="2" creationId="{8D7FEA5D-4D83-4169-951C-0B4C4DC73EDD}"/>
          </ac:picMkLst>
        </pc:picChg>
      </pc:sldChg>
      <pc:sldChg chg="addSp modSp new ord">
        <pc:chgData name="Maitri Desai" userId="S::maitri.desai@viitor.cloud::ed3242d3-2457-4008-adb4-a6a76cd42a6f" providerId="AD" clId="Web-{F3B65AA1-BFE6-800F-CAF0-8DECA632119A}" dt="2021-02-19T09:20:52.045" v="156"/>
        <pc:sldMkLst>
          <pc:docMk/>
          <pc:sldMk cId="2973777608" sldId="265"/>
        </pc:sldMkLst>
        <pc:spChg chg="add mod">
          <ac:chgData name="Maitri Desai" userId="S::maitri.desai@viitor.cloud::ed3242d3-2457-4008-adb4-a6a76cd42a6f" providerId="AD" clId="Web-{F3B65AA1-BFE6-800F-CAF0-8DECA632119A}" dt="2021-02-19T09:20:20.028" v="152" actId="20577"/>
          <ac:spMkLst>
            <pc:docMk/>
            <pc:sldMk cId="2973777608" sldId="265"/>
            <ac:spMk id="3" creationId="{B93C5B34-E1F2-45D6-99A1-995D5FD5C53A}"/>
          </ac:spMkLst>
        </pc:spChg>
        <pc:picChg chg="add mod">
          <ac:chgData name="Maitri Desai" userId="S::maitri.desai@viitor.cloud::ed3242d3-2457-4008-adb4-a6a76cd42a6f" providerId="AD" clId="Web-{F3B65AA1-BFE6-800F-CAF0-8DECA632119A}" dt="2021-02-19T09:20:26.544" v="154" actId="1076"/>
          <ac:picMkLst>
            <pc:docMk/>
            <pc:sldMk cId="2973777608" sldId="265"/>
            <ac:picMk id="2" creationId="{E21EF903-BB24-4C76-9585-66B950325F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CD7E-7451-4CDC-9C09-49D7DAFAF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8226D-E2D4-4789-9DE8-E329ECA16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0601-44AB-451E-9950-1ECB0E6F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EC1A5-0BD4-415D-A930-EB81D0C5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8476-EC60-48F3-BD5D-CB28118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0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9ACC-7637-469F-B696-18EE49CE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3B38-D3CC-41C3-8C4A-240D6823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A4BF-1F81-4AFF-88A0-7616C7BF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E17E-25A3-4BD0-85ED-4B9117DD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0EDD-E4C6-4546-B736-B42E80CF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3382-B73E-41A3-932F-7B8B5541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5BA6C-F269-42A4-B986-B075FA93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7AC6-CAAD-4BCA-A6F4-E7F87E91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C303-8991-4869-B80F-A0BE862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3D4C-499F-4B5C-AFBD-F74728B6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040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C388-603B-471D-A684-A3D5E1C4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C475-A4BA-4C0A-A38D-B989F8DCF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3B557-D189-4039-AC17-A1A0D251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0E16B-D1C5-4074-815B-667EA3EB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77A7-C263-4234-9DC3-D1B27445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DA904-D22E-4794-A827-8AB3204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68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E142-C973-4DE8-AAB3-D77B17E8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06A4-5B6B-4AF5-9C36-CB88E954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D8BC2-DEF3-4C6E-B56A-FB5011FF3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ADAC9-A769-41BC-B852-62058B1C6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F69ED-561C-412C-A304-5A2E10019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B453C-A9FA-494A-93E7-450C0A40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55A8C-4F5D-450C-BBBE-C2EC56AA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5D86F-09D6-4BD8-B06B-C9DEDFDB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75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98-B9B0-4DE0-A347-D758054B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B39A9-167E-4B06-A5E8-897FBBDD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E8C69-B076-48E5-B2E4-B65AA49E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41E4C-E348-466C-8134-FA68AABB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3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94663-7086-41F5-B7A2-63EA170E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D5256-4EDE-44EF-AA3B-A5A382DD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8B003-CAD6-4A9F-9F18-3BE63513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53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5AFD-1308-4AD9-AA1B-5E36727E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FE1D-23AD-484A-9718-175B3204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FFCC9-ABCC-4ECA-A844-EA9CF401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0F99E-9C06-4D0A-A709-F90FA695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BE00E-5FE8-4090-81CC-45A6849C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D452C-0FF3-41EF-AA19-79E10046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6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18F8-9079-4829-8315-DABB80AF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13145-070A-4E30-A62A-6168445F2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A4C4D-6316-446B-B779-A0062D73F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3C88A-89E3-48CE-B0E4-5950906D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C46A1-898A-4E4E-996F-B743D62B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F41E2-FEDA-448B-9E9F-2E3E3BB6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763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A0CC-0827-48E7-A7AB-2B0A9308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0793A-D960-4410-979E-28EB3A49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2581-293C-475B-87F3-9E2AEB98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1935-7AE7-486A-A4E5-8D103FC0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98399-6087-4745-9DC9-A982A581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67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D4891-B17B-49FB-BE3C-8182FCA9D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A2A34-6B84-4AB3-93A0-159DB94F1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F0B1-7649-4953-87B9-B769B24F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9197F-8B42-4090-B463-77E3DD9F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DACF-6AFD-4656-BD10-B0B1A919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3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24048-F3C6-4080-A308-ABBB4583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87B2D-894E-4302-9347-2023C92F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7502-D67B-4854-8FBE-9A301DA7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50ABD-DE2D-4A31-A6D7-DCB121026B6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99FF-75C6-4A18-8066-6B59D1CD2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9096-7320-4E5B-800F-555881DD3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19B-9A77-4FE7-A033-CA25D76F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8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7FEA5D-4D83-4169-951C-0B4C4DC7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58" y="866007"/>
            <a:ext cx="8198426" cy="5991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65DF5-B11D-4B11-8B9D-780283ED954A}"/>
              </a:ext>
            </a:extLst>
          </p:cNvPr>
          <p:cNvSpPr txBox="1"/>
          <p:nvPr/>
        </p:nvSpPr>
        <p:spPr>
          <a:xfrm>
            <a:off x="4326083" y="100445"/>
            <a:ext cx="366972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2F5597"/>
                </a:solidFill>
                <a:latin typeface="Calibri Light"/>
              </a:rPr>
              <a:t>Certificate List</a:t>
            </a:r>
            <a:endParaRPr lang="en-US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77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66D2-BB52-46F5-8E70-DA199BED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82673" cy="83852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ACD6B-D127-4D28-BE3C-AB41D7B2D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7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3DD1-9509-4E92-A0FD-5B110D90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3"/>
            <a:ext cx="10515600" cy="6977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FECEC-0A8D-4691-A0B5-4FEC5AB7E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7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8F5B105-1427-47FC-8142-24E192A0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3" y="655328"/>
            <a:ext cx="10426137" cy="6120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1D070-9F0C-4634-AB1F-F5DC040601B8}"/>
              </a:ext>
            </a:extLst>
          </p:cNvPr>
          <p:cNvSpPr txBox="1"/>
          <p:nvPr/>
        </p:nvSpPr>
        <p:spPr>
          <a:xfrm>
            <a:off x="5040141" y="-119622"/>
            <a:ext cx="436012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2F5597"/>
                </a:solidFill>
                <a:latin typeface="Calibri Light"/>
              </a:rPr>
              <a:t>Layout</a:t>
            </a:r>
            <a:endParaRPr lang="en-US" sz="4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64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084391-6330-4766-9BFA-F34444A03A37}"/>
              </a:ext>
            </a:extLst>
          </p:cNvPr>
          <p:cNvSpPr txBox="1"/>
          <p:nvPr/>
        </p:nvSpPr>
        <p:spPr>
          <a:xfrm>
            <a:off x="5081534" y="-128704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2F5597"/>
                </a:solidFill>
                <a:latin typeface="Calibri Light"/>
              </a:rPr>
              <a:t>Info</a:t>
            </a:r>
            <a:endParaRPr lang="en-US" sz="4400" dirty="0">
              <a:latin typeface="Calibri Light"/>
              <a:cs typeface="Calibri Light"/>
            </a:endParaRPr>
          </a:p>
        </p:txBody>
      </p:sp>
      <p:pic>
        <p:nvPicPr>
          <p:cNvPr id="2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DE97870-2CF0-4D9B-A5E6-0801888E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3" y="569649"/>
            <a:ext cx="10380518" cy="58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3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E8620-3DA2-4BAB-ACEF-94BB21E3925F}"/>
              </a:ext>
            </a:extLst>
          </p:cNvPr>
          <p:cNvSpPr txBox="1"/>
          <p:nvPr/>
        </p:nvSpPr>
        <p:spPr>
          <a:xfrm>
            <a:off x="4759036" y="-143910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2F5597"/>
                </a:solidFill>
                <a:latin typeface="Calibri Light"/>
              </a:rPr>
              <a:t>Submit</a:t>
            </a:r>
            <a:endParaRPr lang="en-US" sz="4400" dirty="0">
              <a:cs typeface="Calibri"/>
            </a:endParaRP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26670F8-B7CF-47B9-9DE8-3E1036CF2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5" y="574608"/>
            <a:ext cx="11029949" cy="61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29DC0108-5BC5-48A8-B98A-64EAF17F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42650"/>
            <a:ext cx="2743200" cy="2372700"/>
          </a:xfrm>
          <a:prstGeom prst="rect">
            <a:avLst/>
          </a:prstGeom>
        </p:spPr>
      </p:pic>
      <p:pic>
        <p:nvPicPr>
          <p:cNvPr id="3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6BFF4447-D308-4B4D-827A-82BDC29C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709357"/>
            <a:ext cx="9666247" cy="614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8EEB80-4885-43D8-ADD7-4A9FCD724E45}"/>
              </a:ext>
            </a:extLst>
          </p:cNvPr>
          <p:cNvSpPr txBox="1"/>
          <p:nvPr/>
        </p:nvSpPr>
        <p:spPr>
          <a:xfrm>
            <a:off x="4984595" y="3717"/>
            <a:ext cx="413710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2F5597"/>
                </a:solidFill>
                <a:latin typeface="Calibri Light"/>
              </a:rPr>
              <a:t>Layouts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0165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4A46396-1612-427D-A62B-451CDC5D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04" y="798304"/>
            <a:ext cx="8371609" cy="5850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9419B-029D-457E-8E23-41ABACE12099}"/>
              </a:ext>
            </a:extLst>
          </p:cNvPr>
          <p:cNvSpPr txBox="1"/>
          <p:nvPr/>
        </p:nvSpPr>
        <p:spPr>
          <a:xfrm>
            <a:off x="4914901" y="74468"/>
            <a:ext cx="36783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2F5597"/>
                </a:solidFill>
                <a:latin typeface="Calibri Light"/>
              </a:rPr>
              <a:t>Transaction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E10897-0F0F-42EC-A049-638101C80024}"/>
              </a:ext>
            </a:extLst>
          </p:cNvPr>
          <p:cNvCxnSpPr/>
          <p:nvPr/>
        </p:nvCxnSpPr>
        <p:spPr>
          <a:xfrm flipV="1">
            <a:off x="3681844" y="2362201"/>
            <a:ext cx="1165513" cy="497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B16090-CE36-456A-814E-40FA64878B75}"/>
              </a:ext>
            </a:extLst>
          </p:cNvPr>
          <p:cNvSpPr txBox="1"/>
          <p:nvPr/>
        </p:nvSpPr>
        <p:spPr>
          <a:xfrm>
            <a:off x="2494684" y="27890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Blockchain Address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4AEB44-CECA-4110-B8A9-0BFF70CE3F1E}"/>
              </a:ext>
            </a:extLst>
          </p:cNvPr>
          <p:cNvCxnSpPr>
            <a:cxnSpLocks/>
          </p:cNvCxnSpPr>
          <p:nvPr/>
        </p:nvCxnSpPr>
        <p:spPr>
          <a:xfrm flipH="1" flipV="1">
            <a:off x="7722175" y="3210792"/>
            <a:ext cx="1042554" cy="471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A14356-2B3A-4ECA-915A-3BC873ACAA44}"/>
              </a:ext>
            </a:extLst>
          </p:cNvPr>
          <p:cNvSpPr txBox="1"/>
          <p:nvPr/>
        </p:nvSpPr>
        <p:spPr>
          <a:xfrm>
            <a:off x="8084127" y="36420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Private Key</a:t>
            </a:r>
          </a:p>
        </p:txBody>
      </p:sp>
    </p:spTree>
    <p:extLst>
      <p:ext uri="{BB962C8B-B14F-4D97-AF65-F5344CB8AC3E}">
        <p14:creationId xmlns:p14="http://schemas.microsoft.com/office/powerpoint/2010/main" val="289973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21EF903-BB24-4C76-9585-66B95032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8" y="1170698"/>
            <a:ext cx="10103427" cy="4655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5B34-E1F2-45D6-99A1-995D5FD5C53A}"/>
              </a:ext>
            </a:extLst>
          </p:cNvPr>
          <p:cNvSpPr txBox="1"/>
          <p:nvPr/>
        </p:nvSpPr>
        <p:spPr>
          <a:xfrm>
            <a:off x="3841173" y="39832"/>
            <a:ext cx="46308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2F5597"/>
                </a:solidFill>
                <a:latin typeface="Calibri Light"/>
              </a:rPr>
              <a:t>Certificate Batch</a:t>
            </a:r>
            <a:endParaRPr lang="en-US" sz="4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377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83E2B0310CC48A4349B83415F11CC" ma:contentTypeVersion="6" ma:contentTypeDescription="Create a new document." ma:contentTypeScope="" ma:versionID="b203315bb9054b7fc384bc0467f625d4">
  <xsd:schema xmlns:xsd="http://www.w3.org/2001/XMLSchema" xmlns:xs="http://www.w3.org/2001/XMLSchema" xmlns:p="http://schemas.microsoft.com/office/2006/metadata/properties" xmlns:ns2="6f628030-9ca7-434b-b638-a9b7b52e7c67" xmlns:ns3="6a840365-c3a8-4744-a9d3-8412f6b1f5f0" targetNamespace="http://schemas.microsoft.com/office/2006/metadata/properties" ma:root="true" ma:fieldsID="1cd39df372aa52d53cd197c83f2977f2" ns2:_="" ns3:_="">
    <xsd:import namespace="6f628030-9ca7-434b-b638-a9b7b52e7c67"/>
    <xsd:import namespace="6a840365-c3a8-4744-a9d3-8412f6b1f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628030-9ca7-434b-b638-a9b7b52e7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40365-c3a8-4744-a9d3-8412f6b1f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4F0106-C4CD-4282-AC1B-81E9B06A7A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C00AA8-6322-4BC3-BC11-590831A698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628030-9ca7-434b-b638-a9b7b52e7c67"/>
    <ds:schemaRef ds:uri="6a840365-c3a8-4744-a9d3-8412f6b1f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45714D-38FC-40C6-8FC8-56BA88BAB5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Login</vt:lpstr>
      <vt:lpstr>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120</cp:revision>
  <dcterms:created xsi:type="dcterms:W3CDTF">2021-02-18T13:56:01Z</dcterms:created>
  <dcterms:modified xsi:type="dcterms:W3CDTF">2021-02-19T09:20:52Z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0x010100CC983E2B0310CC48A4349B83415F11CC</vt:lpwstr>
  </property>
</Properties>
</file>