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5"/>
    </p:embeddedFont>
    <p:embeddedFont>
      <p:font typeface="NSimSun" panose="02010609030101010101" pitchFamily="49" charset="-122"/>
      <p:regular r:id="rId26"/>
    </p:embeddedFont>
    <p:embeddedFont>
      <p:font typeface="Poor Richard" panose="02080502050505020702" pitchFamily="18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  <p:embeddedFont>
      <p:font typeface="Rockwell Extra Bold" panose="02060903040505020403" pitchFamily="18" charset="0"/>
      <p:bold r:id="rId36"/>
    </p:embeddedFont>
    <p:embeddedFont>
      <p:font typeface="Segoe Print" panose="02000600000000000000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2D3D748-ED0D-49EA-B144-25680742775E}">
          <p14:sldIdLst>
            <p14:sldId id="256"/>
            <p14:sldId id="257"/>
            <p14:sldId id="261"/>
            <p14:sldId id="262"/>
            <p14:sldId id="263"/>
            <p14:sldId id="258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3E7860-60A3-4465-A8AD-AF0CD8F67C77}">
  <a:tblStyle styleId="{F43E7860-60A3-4465-A8AD-AF0CD8F67C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87" autoAdjust="0"/>
  </p:normalViewPr>
  <p:slideViewPr>
    <p:cSldViewPr snapToGrid="0">
      <p:cViewPr varScale="1">
        <p:scale>
          <a:sx n="76" d="100"/>
          <a:sy n="76" d="100"/>
        </p:scale>
        <p:origin x="164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hu Bhardwaj" userId="54e5917215deca99" providerId="LiveId" clId="{A9BEFFCD-40D7-4D8C-9277-2ECB08D12CCA}"/>
    <pc:docChg chg="undo custSel addSld delSld modSld sldOrd addSection delSection modSection">
      <pc:chgData name="Jashu Bhardwaj" userId="54e5917215deca99" providerId="LiveId" clId="{A9BEFFCD-40D7-4D8C-9277-2ECB08D12CCA}" dt="2021-09-11T07:46:23.990" v="9632" actId="20577"/>
      <pc:docMkLst>
        <pc:docMk/>
      </pc:docMkLst>
      <pc:sldChg chg="modSp mod modNotesTx">
        <pc:chgData name="Jashu Bhardwaj" userId="54e5917215deca99" providerId="LiveId" clId="{A9BEFFCD-40D7-4D8C-9277-2ECB08D12CCA}" dt="2021-09-11T07:28:37.778" v="9155" actId="20577"/>
        <pc:sldMkLst>
          <pc:docMk/>
          <pc:sldMk cId="0" sldId="256"/>
        </pc:sldMkLst>
        <pc:spChg chg="mod">
          <ac:chgData name="Jashu Bhardwaj" userId="54e5917215deca99" providerId="LiveId" clId="{A9BEFFCD-40D7-4D8C-9277-2ECB08D12CCA}" dt="2021-09-10T16:41:33.128" v="58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Jashu Bhardwaj" userId="54e5917215deca99" providerId="LiveId" clId="{A9BEFFCD-40D7-4D8C-9277-2ECB08D12CCA}" dt="2021-09-10T16:43:08.575" v="146" actId="403"/>
          <ac:spMkLst>
            <pc:docMk/>
            <pc:sldMk cId="0" sldId="256"/>
            <ac:spMk id="68" creationId="{00000000-0000-0000-0000-000000000000}"/>
          </ac:spMkLst>
        </pc:spChg>
      </pc:sldChg>
      <pc:sldChg chg="delSp modSp mod modNotesTx">
        <pc:chgData name="Jashu Bhardwaj" userId="54e5917215deca99" providerId="LiveId" clId="{A9BEFFCD-40D7-4D8C-9277-2ECB08D12CCA}" dt="2021-09-11T07:35:07.158" v="9156" actId="20577"/>
        <pc:sldMkLst>
          <pc:docMk/>
          <pc:sldMk cId="0" sldId="257"/>
        </pc:sldMkLst>
        <pc:spChg chg="mod">
          <ac:chgData name="Jashu Bhardwaj" userId="54e5917215deca99" providerId="LiveId" clId="{A9BEFFCD-40D7-4D8C-9277-2ECB08D12CCA}" dt="2021-09-10T17:33:25.752" v="779" actId="2711"/>
          <ac:spMkLst>
            <pc:docMk/>
            <pc:sldMk cId="0" sldId="257"/>
            <ac:spMk id="73" creationId="{00000000-0000-0000-0000-000000000000}"/>
          </ac:spMkLst>
        </pc:spChg>
        <pc:spChg chg="mod">
          <ac:chgData name="Jashu Bhardwaj" userId="54e5917215deca99" providerId="LiveId" clId="{A9BEFFCD-40D7-4D8C-9277-2ECB08D12CCA}" dt="2021-09-10T17:35:10.858" v="790" actId="20577"/>
          <ac:spMkLst>
            <pc:docMk/>
            <pc:sldMk cId="0" sldId="257"/>
            <ac:spMk id="74" creationId="{00000000-0000-0000-0000-000000000000}"/>
          </ac:spMkLst>
        </pc:spChg>
        <pc:spChg chg="del mod">
          <ac:chgData name="Jashu Bhardwaj" userId="54e5917215deca99" providerId="LiveId" clId="{A9BEFFCD-40D7-4D8C-9277-2ECB08D12CCA}" dt="2021-09-10T17:28:58.958" v="438" actId="478"/>
          <ac:spMkLst>
            <pc:docMk/>
            <pc:sldMk cId="0" sldId="257"/>
            <ac:spMk id="76" creationId="{00000000-0000-0000-0000-000000000000}"/>
          </ac:spMkLst>
        </pc:spChg>
        <pc:spChg chg="del mod">
          <ac:chgData name="Jashu Bhardwaj" userId="54e5917215deca99" providerId="LiveId" clId="{A9BEFFCD-40D7-4D8C-9277-2ECB08D12CCA}" dt="2021-09-10T17:29:00.162" v="439" actId="478"/>
          <ac:spMkLst>
            <pc:docMk/>
            <pc:sldMk cId="0" sldId="257"/>
            <ac:spMk id="77" creationId="{00000000-0000-0000-0000-000000000000}"/>
          </ac:spMkLst>
        </pc:spChg>
        <pc:spChg chg="del mod">
          <ac:chgData name="Jashu Bhardwaj" userId="54e5917215deca99" providerId="LiveId" clId="{A9BEFFCD-40D7-4D8C-9277-2ECB08D12CCA}" dt="2021-09-10T17:29:01.409" v="440" actId="478"/>
          <ac:spMkLst>
            <pc:docMk/>
            <pc:sldMk cId="0" sldId="257"/>
            <ac:spMk id="78" creationId="{00000000-0000-0000-0000-000000000000}"/>
          </ac:spMkLst>
        </pc:spChg>
        <pc:spChg chg="del mod">
          <ac:chgData name="Jashu Bhardwaj" userId="54e5917215deca99" providerId="LiveId" clId="{A9BEFFCD-40D7-4D8C-9277-2ECB08D12CCA}" dt="2021-09-10T17:29:02.887" v="441" actId="478"/>
          <ac:spMkLst>
            <pc:docMk/>
            <pc:sldMk cId="0" sldId="257"/>
            <ac:spMk id="79" creationId="{00000000-0000-0000-0000-000000000000}"/>
          </ac:spMkLst>
        </pc:spChg>
        <pc:graphicFrameChg chg="modGraphic">
          <ac:chgData name="Jashu Bhardwaj" userId="54e5917215deca99" providerId="LiveId" clId="{A9BEFFCD-40D7-4D8C-9277-2ECB08D12CCA}" dt="2021-09-10T17:29:06.891" v="443" actId="2164"/>
          <ac:graphicFrameMkLst>
            <pc:docMk/>
            <pc:sldMk cId="0" sldId="257"/>
            <ac:graphicFrameMk id="75" creationId="{00000000-0000-0000-0000-000000000000}"/>
          </ac:graphicFrameMkLst>
        </pc:graphicFrameChg>
        <pc:cxnChg chg="del mod">
          <ac:chgData name="Jashu Bhardwaj" userId="54e5917215deca99" providerId="LiveId" clId="{A9BEFFCD-40D7-4D8C-9277-2ECB08D12CCA}" dt="2021-09-10T17:28:56.596" v="437" actId="478"/>
          <ac:cxnSpMkLst>
            <pc:docMk/>
            <pc:sldMk cId="0" sldId="257"/>
            <ac:cxnSpMk id="80" creationId="{00000000-0000-0000-0000-000000000000}"/>
          </ac:cxnSpMkLst>
        </pc:cxnChg>
      </pc:sldChg>
      <pc:sldChg chg="delSp modSp mod modNotesTx">
        <pc:chgData name="Jashu Bhardwaj" userId="54e5917215deca99" providerId="LiveId" clId="{A9BEFFCD-40D7-4D8C-9277-2ECB08D12CCA}" dt="2021-09-11T07:37:54.007" v="9248" actId="20577"/>
        <pc:sldMkLst>
          <pc:docMk/>
          <pc:sldMk cId="0" sldId="258"/>
        </pc:sldMkLst>
        <pc:spChg chg="mod">
          <ac:chgData name="Jashu Bhardwaj" userId="54e5917215deca99" providerId="LiveId" clId="{A9BEFFCD-40D7-4D8C-9277-2ECB08D12CCA}" dt="2021-09-10T18:24:51.501" v="2058" actId="2711"/>
          <ac:spMkLst>
            <pc:docMk/>
            <pc:sldMk cId="0" sldId="258"/>
            <ac:spMk id="85" creationId="{00000000-0000-0000-0000-000000000000}"/>
          </ac:spMkLst>
        </pc:spChg>
        <pc:spChg chg="del mod">
          <ac:chgData name="Jashu Bhardwaj" userId="54e5917215deca99" providerId="LiveId" clId="{A9BEFFCD-40D7-4D8C-9277-2ECB08D12CCA}" dt="2021-09-10T18:25:03.476" v="2060" actId="478"/>
          <ac:spMkLst>
            <pc:docMk/>
            <pc:sldMk cId="0" sldId="258"/>
            <ac:spMk id="86" creationId="{00000000-0000-0000-0000-000000000000}"/>
          </ac:spMkLst>
        </pc:spChg>
        <pc:spChg chg="mod">
          <ac:chgData name="Jashu Bhardwaj" userId="54e5917215deca99" providerId="LiveId" clId="{A9BEFFCD-40D7-4D8C-9277-2ECB08D12CCA}" dt="2021-09-10T18:25:29.753" v="2085" actId="14100"/>
          <ac:spMkLst>
            <pc:docMk/>
            <pc:sldMk cId="0" sldId="258"/>
            <ac:spMk id="88" creationId="{00000000-0000-0000-0000-000000000000}"/>
          </ac:spMkLst>
        </pc:spChg>
        <pc:spChg chg="mod">
          <ac:chgData name="Jashu Bhardwaj" userId="54e5917215deca99" providerId="LiveId" clId="{A9BEFFCD-40D7-4D8C-9277-2ECB08D12CCA}" dt="2021-09-10T18:26:58.610" v="2176" actId="20577"/>
          <ac:spMkLst>
            <pc:docMk/>
            <pc:sldMk cId="0" sldId="258"/>
            <ac:spMk id="89" creationId="{00000000-0000-0000-0000-000000000000}"/>
          </ac:spMkLst>
        </pc:spChg>
        <pc:spChg chg="mod">
          <ac:chgData name="Jashu Bhardwaj" userId="54e5917215deca99" providerId="LiveId" clId="{A9BEFFCD-40D7-4D8C-9277-2ECB08D12CCA}" dt="2021-09-10T18:29:19.044" v="2203" actId="20577"/>
          <ac:spMkLst>
            <pc:docMk/>
            <pc:sldMk cId="0" sldId="258"/>
            <ac:spMk id="91" creationId="{00000000-0000-0000-0000-000000000000}"/>
          </ac:spMkLst>
        </pc:spChg>
        <pc:spChg chg="mod">
          <ac:chgData name="Jashu Bhardwaj" userId="54e5917215deca99" providerId="LiveId" clId="{A9BEFFCD-40D7-4D8C-9277-2ECB08D12CCA}" dt="2021-09-10T18:30:50.237" v="2313" actId="20577"/>
          <ac:spMkLst>
            <pc:docMk/>
            <pc:sldMk cId="0" sldId="258"/>
            <ac:spMk id="92" creationId="{00000000-0000-0000-0000-000000000000}"/>
          </ac:spMkLst>
        </pc:spChg>
        <pc:spChg chg="mod">
          <ac:chgData name="Jashu Bhardwaj" userId="54e5917215deca99" providerId="LiveId" clId="{A9BEFFCD-40D7-4D8C-9277-2ECB08D12CCA}" dt="2021-09-10T20:06:30.454" v="4838" actId="20577"/>
          <ac:spMkLst>
            <pc:docMk/>
            <pc:sldMk cId="0" sldId="258"/>
            <ac:spMk id="94" creationId="{00000000-0000-0000-0000-000000000000}"/>
          </ac:spMkLst>
        </pc:spChg>
        <pc:spChg chg="mod">
          <ac:chgData name="Jashu Bhardwaj" userId="54e5917215deca99" providerId="LiveId" clId="{A9BEFFCD-40D7-4D8C-9277-2ECB08D12CCA}" dt="2021-09-10T20:07:11.788" v="4962" actId="20577"/>
          <ac:spMkLst>
            <pc:docMk/>
            <pc:sldMk cId="0" sldId="258"/>
            <ac:spMk id="95" creationId="{00000000-0000-0000-0000-000000000000}"/>
          </ac:spMkLst>
        </pc:spChg>
      </pc:sldChg>
      <pc:sldChg chg="addSp delSp modSp del mod">
        <pc:chgData name="Jashu Bhardwaj" userId="54e5917215deca99" providerId="LiveId" clId="{A9BEFFCD-40D7-4D8C-9277-2ECB08D12CCA}" dt="2021-09-10T18:40:35.529" v="2398" actId="47"/>
        <pc:sldMkLst>
          <pc:docMk/>
          <pc:sldMk cId="0" sldId="259"/>
        </pc:sldMkLst>
        <pc:spChg chg="add del mod">
          <ac:chgData name="Jashu Bhardwaj" userId="54e5917215deca99" providerId="LiveId" clId="{A9BEFFCD-40D7-4D8C-9277-2ECB08D12CCA}" dt="2021-09-10T18:39:38.685" v="2363"/>
          <ac:spMkLst>
            <pc:docMk/>
            <pc:sldMk cId="0" sldId="259"/>
            <ac:spMk id="2" creationId="{1D6A4408-DDDE-4335-84B2-27F6446082BE}"/>
          </ac:spMkLst>
        </pc:spChg>
        <pc:spChg chg="mod">
          <ac:chgData name="Jashu Bhardwaj" userId="54e5917215deca99" providerId="LiveId" clId="{A9BEFFCD-40D7-4D8C-9277-2ECB08D12CCA}" dt="2021-09-10T18:40:28.290" v="2397" actId="20577"/>
          <ac:spMkLst>
            <pc:docMk/>
            <pc:sldMk cId="0" sldId="259"/>
            <ac:spMk id="105" creationId="{00000000-0000-0000-0000-000000000000}"/>
          </ac:spMkLst>
        </pc:spChg>
      </pc:sldChg>
      <pc:sldChg chg="del">
        <pc:chgData name="Jashu Bhardwaj" userId="54e5917215deca99" providerId="LiveId" clId="{A9BEFFCD-40D7-4D8C-9277-2ECB08D12CCA}" dt="2021-09-10T18:43:08.148" v="2412" actId="47"/>
        <pc:sldMkLst>
          <pc:docMk/>
          <pc:sldMk cId="0" sldId="260"/>
        </pc:sldMkLst>
      </pc:sldChg>
      <pc:sldChg chg="addSp delSp modSp new mod ord modNotesTx">
        <pc:chgData name="Jashu Bhardwaj" userId="54e5917215deca99" providerId="LiveId" clId="{A9BEFFCD-40D7-4D8C-9277-2ECB08D12CCA}" dt="2021-09-11T06:27:34.615" v="5256" actId="20577"/>
        <pc:sldMkLst>
          <pc:docMk/>
          <pc:sldMk cId="2464533850" sldId="261"/>
        </pc:sldMkLst>
        <pc:spChg chg="mod">
          <ac:chgData name="Jashu Bhardwaj" userId="54e5917215deca99" providerId="LiveId" clId="{A9BEFFCD-40D7-4D8C-9277-2ECB08D12CCA}" dt="2021-09-10T17:36:57.426" v="857" actId="2711"/>
          <ac:spMkLst>
            <pc:docMk/>
            <pc:sldMk cId="2464533850" sldId="261"/>
            <ac:spMk id="2" creationId="{7046D72D-034B-431C-835D-8D4EA49DA099}"/>
          </ac:spMkLst>
        </pc:spChg>
        <pc:spChg chg="del mod">
          <ac:chgData name="Jashu Bhardwaj" userId="54e5917215deca99" providerId="LiveId" clId="{A9BEFFCD-40D7-4D8C-9277-2ECB08D12CCA}" dt="2021-09-10T17:37:11.265" v="859" actId="478"/>
          <ac:spMkLst>
            <pc:docMk/>
            <pc:sldMk cId="2464533850" sldId="261"/>
            <ac:spMk id="3" creationId="{BF970A36-AC95-4E19-9E13-96DA0D759F07}"/>
          </ac:spMkLst>
        </pc:spChg>
        <pc:spChg chg="add del mod">
          <ac:chgData name="Jashu Bhardwaj" userId="54e5917215deca99" providerId="LiveId" clId="{A9BEFFCD-40D7-4D8C-9277-2ECB08D12CCA}" dt="2021-09-10T17:38:58.980" v="862" actId="478"/>
          <ac:spMkLst>
            <pc:docMk/>
            <pc:sldMk cId="2464533850" sldId="261"/>
            <ac:spMk id="6" creationId="{14A469C3-E1AB-4D4B-9FD6-F317D19E4A84}"/>
          </ac:spMkLst>
        </pc:spChg>
        <pc:spChg chg="add del mod">
          <ac:chgData name="Jashu Bhardwaj" userId="54e5917215deca99" providerId="LiveId" clId="{A9BEFFCD-40D7-4D8C-9277-2ECB08D12CCA}" dt="2021-09-10T17:40:35.504" v="869" actId="478"/>
          <ac:spMkLst>
            <pc:docMk/>
            <pc:sldMk cId="2464533850" sldId="261"/>
            <ac:spMk id="9" creationId="{60246F97-D7F2-4F08-ACF8-897CB3274D5D}"/>
          </ac:spMkLst>
        </pc:spChg>
        <pc:spChg chg="add del mod">
          <ac:chgData name="Jashu Bhardwaj" userId="54e5917215deca99" providerId="LiveId" clId="{A9BEFFCD-40D7-4D8C-9277-2ECB08D12CCA}" dt="2021-09-10T17:40:35.504" v="869" actId="478"/>
          <ac:spMkLst>
            <pc:docMk/>
            <pc:sldMk cId="2464533850" sldId="261"/>
            <ac:spMk id="12" creationId="{2134E570-0CBA-4D51-91C5-225AA021608F}"/>
          </ac:spMkLst>
        </pc:spChg>
        <pc:spChg chg="add del mod">
          <ac:chgData name="Jashu Bhardwaj" userId="54e5917215deca99" providerId="LiveId" clId="{A9BEFFCD-40D7-4D8C-9277-2ECB08D12CCA}" dt="2021-09-10T20:23:06.016" v="5185" actId="478"/>
          <ac:spMkLst>
            <pc:docMk/>
            <pc:sldMk cId="2464533850" sldId="261"/>
            <ac:spMk id="15" creationId="{3C80A0F1-8FC6-4CF2-AAB1-9AFB2481C716}"/>
          </ac:spMkLst>
        </pc:spChg>
        <pc:spChg chg="add del mod">
          <ac:chgData name="Jashu Bhardwaj" userId="54e5917215deca99" providerId="LiveId" clId="{A9BEFFCD-40D7-4D8C-9277-2ECB08D12CCA}" dt="2021-09-10T20:24:46.308" v="5192" actId="478"/>
          <ac:spMkLst>
            <pc:docMk/>
            <pc:sldMk cId="2464533850" sldId="261"/>
            <ac:spMk id="18" creationId="{4D6513B5-1D80-4AB4-9B6D-11AA36C0CD1E}"/>
          </ac:spMkLst>
        </pc:spChg>
        <pc:spChg chg="add del mod">
          <ac:chgData name="Jashu Bhardwaj" userId="54e5917215deca99" providerId="LiveId" clId="{A9BEFFCD-40D7-4D8C-9277-2ECB08D12CCA}" dt="2021-09-10T20:24:54.165" v="5195" actId="478"/>
          <ac:spMkLst>
            <pc:docMk/>
            <pc:sldMk cId="2464533850" sldId="261"/>
            <ac:spMk id="21" creationId="{91BEC509-F9C8-48E0-BC19-3D78C8139DB3}"/>
          </ac:spMkLst>
        </pc:spChg>
        <pc:picChg chg="add del mod">
          <ac:chgData name="Jashu Bhardwaj" userId="54e5917215deca99" providerId="LiveId" clId="{A9BEFFCD-40D7-4D8C-9277-2ECB08D12CCA}" dt="2021-09-10T17:39:48.805" v="865" actId="478"/>
          <ac:picMkLst>
            <pc:docMk/>
            <pc:sldMk cId="2464533850" sldId="261"/>
            <ac:picMk id="5" creationId="{EF917864-B296-4BF3-9D70-3EB3A4FC1CF3}"/>
          </ac:picMkLst>
        </pc:picChg>
        <pc:picChg chg="add del mod">
          <ac:chgData name="Jashu Bhardwaj" userId="54e5917215deca99" providerId="LiveId" clId="{A9BEFFCD-40D7-4D8C-9277-2ECB08D12CCA}" dt="2021-09-10T17:40:35.504" v="869" actId="478"/>
          <ac:picMkLst>
            <pc:docMk/>
            <pc:sldMk cId="2464533850" sldId="261"/>
            <ac:picMk id="8" creationId="{6F01416D-0F2D-469A-8990-E76AFA10EE99}"/>
          </ac:picMkLst>
        </pc:picChg>
        <pc:picChg chg="add del mod">
          <ac:chgData name="Jashu Bhardwaj" userId="54e5917215deca99" providerId="LiveId" clId="{A9BEFFCD-40D7-4D8C-9277-2ECB08D12CCA}" dt="2021-09-10T17:40:35.504" v="869" actId="478"/>
          <ac:picMkLst>
            <pc:docMk/>
            <pc:sldMk cId="2464533850" sldId="261"/>
            <ac:picMk id="11" creationId="{C02DA374-5F3F-440E-AB41-B1932E3F7E4A}"/>
          </ac:picMkLst>
        </pc:picChg>
        <pc:picChg chg="add del mod">
          <ac:chgData name="Jashu Bhardwaj" userId="54e5917215deca99" providerId="LiveId" clId="{A9BEFFCD-40D7-4D8C-9277-2ECB08D12CCA}" dt="2021-09-10T20:23:06.016" v="5185" actId="478"/>
          <ac:picMkLst>
            <pc:docMk/>
            <pc:sldMk cId="2464533850" sldId="261"/>
            <ac:picMk id="14" creationId="{E69248A4-308A-4E9D-A250-85CC228000EC}"/>
          </ac:picMkLst>
        </pc:picChg>
        <pc:picChg chg="add del mod">
          <ac:chgData name="Jashu Bhardwaj" userId="54e5917215deca99" providerId="LiveId" clId="{A9BEFFCD-40D7-4D8C-9277-2ECB08D12CCA}" dt="2021-09-10T20:24:46.308" v="5192" actId="478"/>
          <ac:picMkLst>
            <pc:docMk/>
            <pc:sldMk cId="2464533850" sldId="261"/>
            <ac:picMk id="17" creationId="{6F96ED88-E92A-497B-BE30-56A3331E353F}"/>
          </ac:picMkLst>
        </pc:picChg>
        <pc:picChg chg="add mod">
          <ac:chgData name="Jashu Bhardwaj" userId="54e5917215deca99" providerId="LiveId" clId="{A9BEFFCD-40D7-4D8C-9277-2ECB08D12CCA}" dt="2021-09-10T20:24:58.862" v="5197" actId="14100"/>
          <ac:picMkLst>
            <pc:docMk/>
            <pc:sldMk cId="2464533850" sldId="261"/>
            <ac:picMk id="20" creationId="{69F1A004-2F15-46E3-B69F-5B599AA58BE9}"/>
          </ac:picMkLst>
        </pc:picChg>
      </pc:sldChg>
      <pc:sldChg chg="new del">
        <pc:chgData name="Jashu Bhardwaj" userId="54e5917215deca99" providerId="LiveId" clId="{A9BEFFCD-40D7-4D8C-9277-2ECB08D12CCA}" dt="2021-09-10T17:41:15.157" v="871" actId="47"/>
        <pc:sldMkLst>
          <pc:docMk/>
          <pc:sldMk cId="3315605228" sldId="262"/>
        </pc:sldMkLst>
      </pc:sldChg>
      <pc:sldChg chg="addSp delSp modSp new mod modNotesTx">
        <pc:chgData name="Jashu Bhardwaj" userId="54e5917215deca99" providerId="LiveId" clId="{A9BEFFCD-40D7-4D8C-9277-2ECB08D12CCA}" dt="2021-09-10T20:31:54.594" v="5215" actId="1076"/>
        <pc:sldMkLst>
          <pc:docMk/>
          <pc:sldMk cId="3472465122" sldId="262"/>
        </pc:sldMkLst>
        <pc:spChg chg="mod">
          <ac:chgData name="Jashu Bhardwaj" userId="54e5917215deca99" providerId="LiveId" clId="{A9BEFFCD-40D7-4D8C-9277-2ECB08D12CCA}" dt="2021-09-10T17:42:18.932" v="918" actId="2711"/>
          <ac:spMkLst>
            <pc:docMk/>
            <pc:sldMk cId="3472465122" sldId="262"/>
            <ac:spMk id="2" creationId="{0B11D2D8-C72E-4EF7-88BA-4E8480561A33}"/>
          </ac:spMkLst>
        </pc:spChg>
        <pc:spChg chg="del mod">
          <ac:chgData name="Jashu Bhardwaj" userId="54e5917215deca99" providerId="LiveId" clId="{A9BEFFCD-40D7-4D8C-9277-2ECB08D12CCA}" dt="2021-09-10T17:42:29.540" v="920" actId="478"/>
          <ac:spMkLst>
            <pc:docMk/>
            <pc:sldMk cId="3472465122" sldId="262"/>
            <ac:spMk id="3" creationId="{5CF66FAE-7258-4E76-9F5E-637B44F3E963}"/>
          </ac:spMkLst>
        </pc:spChg>
        <pc:spChg chg="add del mod">
          <ac:chgData name="Jashu Bhardwaj" userId="54e5917215deca99" providerId="LiveId" clId="{A9BEFFCD-40D7-4D8C-9277-2ECB08D12CCA}" dt="2021-09-10T17:45:11.436" v="926" actId="478"/>
          <ac:spMkLst>
            <pc:docMk/>
            <pc:sldMk cId="3472465122" sldId="262"/>
            <ac:spMk id="6" creationId="{2827544F-E07D-463D-BEA5-136C4F0B2FE6}"/>
          </ac:spMkLst>
        </pc:spChg>
        <pc:spChg chg="add del mod">
          <ac:chgData name="Jashu Bhardwaj" userId="54e5917215deca99" providerId="LiveId" clId="{A9BEFFCD-40D7-4D8C-9277-2ECB08D12CCA}" dt="2021-09-10T20:27:32.922" v="5199" actId="478"/>
          <ac:spMkLst>
            <pc:docMk/>
            <pc:sldMk cId="3472465122" sldId="262"/>
            <ac:spMk id="11" creationId="{7B5C259B-4AA0-4024-A5AF-2242A76D3B2D}"/>
          </ac:spMkLst>
        </pc:spChg>
        <pc:spChg chg="add del mod">
          <ac:chgData name="Jashu Bhardwaj" userId="54e5917215deca99" providerId="LiveId" clId="{A9BEFFCD-40D7-4D8C-9277-2ECB08D12CCA}" dt="2021-09-10T20:28:03.974" v="5202" actId="478"/>
          <ac:spMkLst>
            <pc:docMk/>
            <pc:sldMk cId="3472465122" sldId="262"/>
            <ac:spMk id="14" creationId="{85E8F6DC-F33E-4612-A6AC-62B393130D08}"/>
          </ac:spMkLst>
        </pc:spChg>
        <pc:spChg chg="add del mod">
          <ac:chgData name="Jashu Bhardwaj" userId="54e5917215deca99" providerId="LiveId" clId="{A9BEFFCD-40D7-4D8C-9277-2ECB08D12CCA}" dt="2021-09-10T20:30:02.080" v="5204" actId="478"/>
          <ac:spMkLst>
            <pc:docMk/>
            <pc:sldMk cId="3472465122" sldId="262"/>
            <ac:spMk id="17" creationId="{3071861F-FBED-4231-A28A-C266C9FD37E5}"/>
          </ac:spMkLst>
        </pc:spChg>
        <pc:spChg chg="add del mod">
          <ac:chgData name="Jashu Bhardwaj" userId="54e5917215deca99" providerId="LiveId" clId="{A9BEFFCD-40D7-4D8C-9277-2ECB08D12CCA}" dt="2021-09-10T20:30:26.271" v="5206" actId="478"/>
          <ac:spMkLst>
            <pc:docMk/>
            <pc:sldMk cId="3472465122" sldId="262"/>
            <ac:spMk id="20" creationId="{F7599C9D-FB60-44F9-9216-71E96BE76A82}"/>
          </ac:spMkLst>
        </pc:spChg>
        <pc:spChg chg="add del mod">
          <ac:chgData name="Jashu Bhardwaj" userId="54e5917215deca99" providerId="LiveId" clId="{A9BEFFCD-40D7-4D8C-9277-2ECB08D12CCA}" dt="2021-09-10T20:31:11.743" v="5209" actId="478"/>
          <ac:spMkLst>
            <pc:docMk/>
            <pc:sldMk cId="3472465122" sldId="262"/>
            <ac:spMk id="23" creationId="{8FDC6538-5C38-4B28-8BF6-DF1E040AAC95}"/>
          </ac:spMkLst>
        </pc:spChg>
        <pc:spChg chg="add del mod">
          <ac:chgData name="Jashu Bhardwaj" userId="54e5917215deca99" providerId="LiveId" clId="{A9BEFFCD-40D7-4D8C-9277-2ECB08D12CCA}" dt="2021-09-10T20:31:46.661" v="5212" actId="478"/>
          <ac:spMkLst>
            <pc:docMk/>
            <pc:sldMk cId="3472465122" sldId="262"/>
            <ac:spMk id="26" creationId="{2720FE9F-E1C5-4F7E-890D-EB33B27637BC}"/>
          </ac:spMkLst>
        </pc:spChg>
        <pc:picChg chg="add del mod">
          <ac:chgData name="Jashu Bhardwaj" userId="54e5917215deca99" providerId="LiveId" clId="{A9BEFFCD-40D7-4D8C-9277-2ECB08D12CCA}" dt="2021-09-10T17:45:11.436" v="926" actId="478"/>
          <ac:picMkLst>
            <pc:docMk/>
            <pc:sldMk cId="3472465122" sldId="262"/>
            <ac:picMk id="5" creationId="{D52F0A2F-D0EE-4C81-9E41-0DC497B200F8}"/>
          </ac:picMkLst>
        </pc:picChg>
        <pc:picChg chg="add del mod">
          <ac:chgData name="Jashu Bhardwaj" userId="54e5917215deca99" providerId="LiveId" clId="{A9BEFFCD-40D7-4D8C-9277-2ECB08D12CCA}" dt="2021-09-10T17:45:11.436" v="926" actId="478"/>
          <ac:picMkLst>
            <pc:docMk/>
            <pc:sldMk cId="3472465122" sldId="262"/>
            <ac:picMk id="8" creationId="{953C9D7D-63DC-4C4F-91F6-F983BA6B9568}"/>
          </ac:picMkLst>
        </pc:picChg>
        <pc:picChg chg="add del mod">
          <ac:chgData name="Jashu Bhardwaj" userId="54e5917215deca99" providerId="LiveId" clId="{A9BEFFCD-40D7-4D8C-9277-2ECB08D12CCA}" dt="2021-09-10T20:27:32.922" v="5199" actId="478"/>
          <ac:picMkLst>
            <pc:docMk/>
            <pc:sldMk cId="3472465122" sldId="262"/>
            <ac:picMk id="10" creationId="{F72EF51A-8D5B-4A4E-8515-80FDEFF3BD00}"/>
          </ac:picMkLst>
        </pc:picChg>
        <pc:picChg chg="add del mod">
          <ac:chgData name="Jashu Bhardwaj" userId="54e5917215deca99" providerId="LiveId" clId="{A9BEFFCD-40D7-4D8C-9277-2ECB08D12CCA}" dt="2021-09-10T20:28:03.974" v="5202" actId="478"/>
          <ac:picMkLst>
            <pc:docMk/>
            <pc:sldMk cId="3472465122" sldId="262"/>
            <ac:picMk id="13" creationId="{DE9785C9-C17F-4562-8B03-920764AFC6F4}"/>
          </ac:picMkLst>
        </pc:picChg>
        <pc:picChg chg="add del mod">
          <ac:chgData name="Jashu Bhardwaj" userId="54e5917215deca99" providerId="LiveId" clId="{A9BEFFCD-40D7-4D8C-9277-2ECB08D12CCA}" dt="2021-09-10T20:30:02.080" v="5204" actId="478"/>
          <ac:picMkLst>
            <pc:docMk/>
            <pc:sldMk cId="3472465122" sldId="262"/>
            <ac:picMk id="16" creationId="{D706A530-E828-4C47-A2E0-EE88B6AA54C1}"/>
          </ac:picMkLst>
        </pc:picChg>
        <pc:picChg chg="add del mod">
          <ac:chgData name="Jashu Bhardwaj" userId="54e5917215deca99" providerId="LiveId" clId="{A9BEFFCD-40D7-4D8C-9277-2ECB08D12CCA}" dt="2021-09-10T20:30:26.271" v="5206" actId="478"/>
          <ac:picMkLst>
            <pc:docMk/>
            <pc:sldMk cId="3472465122" sldId="262"/>
            <ac:picMk id="19" creationId="{8A366151-F477-4A68-8BA9-321DB01757AF}"/>
          </ac:picMkLst>
        </pc:picChg>
        <pc:picChg chg="add del mod">
          <ac:chgData name="Jashu Bhardwaj" userId="54e5917215deca99" providerId="LiveId" clId="{A9BEFFCD-40D7-4D8C-9277-2ECB08D12CCA}" dt="2021-09-10T20:31:11.743" v="5209" actId="478"/>
          <ac:picMkLst>
            <pc:docMk/>
            <pc:sldMk cId="3472465122" sldId="262"/>
            <ac:picMk id="22" creationId="{3C7EC20C-5638-42B6-A4DA-4854BB8DE99D}"/>
          </ac:picMkLst>
        </pc:picChg>
        <pc:picChg chg="add mod">
          <ac:chgData name="Jashu Bhardwaj" userId="54e5917215deca99" providerId="LiveId" clId="{A9BEFFCD-40D7-4D8C-9277-2ECB08D12CCA}" dt="2021-09-10T20:31:54.594" v="5215" actId="1076"/>
          <ac:picMkLst>
            <pc:docMk/>
            <pc:sldMk cId="3472465122" sldId="262"/>
            <ac:picMk id="25" creationId="{AAAE9D95-7C0E-4B08-9F4C-D4666A5152B0}"/>
          </ac:picMkLst>
        </pc:picChg>
      </pc:sldChg>
      <pc:sldChg chg="modSp new mod modNotesTx">
        <pc:chgData name="Jashu Bhardwaj" userId="54e5917215deca99" providerId="LiveId" clId="{A9BEFFCD-40D7-4D8C-9277-2ECB08D12CCA}" dt="2021-09-11T07:36:43.240" v="9179" actId="20577"/>
        <pc:sldMkLst>
          <pc:docMk/>
          <pc:sldMk cId="689823583" sldId="263"/>
        </pc:sldMkLst>
        <pc:spChg chg="mod">
          <ac:chgData name="Jashu Bhardwaj" userId="54e5917215deca99" providerId="LiveId" clId="{A9BEFFCD-40D7-4D8C-9277-2ECB08D12CCA}" dt="2021-09-10T18:24:14.265" v="2043" actId="14100"/>
          <ac:spMkLst>
            <pc:docMk/>
            <pc:sldMk cId="689823583" sldId="263"/>
            <ac:spMk id="2" creationId="{64207354-02D5-49E8-8EE5-7D18505DCEDD}"/>
          </ac:spMkLst>
        </pc:spChg>
        <pc:spChg chg="mod">
          <ac:chgData name="Jashu Bhardwaj" userId="54e5917215deca99" providerId="LiveId" clId="{A9BEFFCD-40D7-4D8C-9277-2ECB08D12CCA}" dt="2021-09-10T18:23:43.769" v="2040" actId="20577"/>
          <ac:spMkLst>
            <pc:docMk/>
            <pc:sldMk cId="689823583" sldId="263"/>
            <ac:spMk id="3" creationId="{755898E7-1DF4-41F4-8C06-CE23E628B5F1}"/>
          </ac:spMkLst>
        </pc:spChg>
        <pc:spChg chg="mod">
          <ac:chgData name="Jashu Bhardwaj" userId="54e5917215deca99" providerId="LiveId" clId="{A9BEFFCD-40D7-4D8C-9277-2ECB08D12CCA}" dt="2021-09-10T18:18:56.865" v="2036" actId="20577"/>
          <ac:spMkLst>
            <pc:docMk/>
            <pc:sldMk cId="689823583" sldId="263"/>
            <ac:spMk id="4" creationId="{4C36FA17-8896-4BDC-B8F0-103D6556A538}"/>
          </ac:spMkLst>
        </pc:spChg>
      </pc:sldChg>
      <pc:sldChg chg="modSp new mod modNotesTx">
        <pc:chgData name="Jashu Bhardwaj" userId="54e5917215deca99" providerId="LiveId" clId="{A9BEFFCD-40D7-4D8C-9277-2ECB08D12CCA}" dt="2021-09-11T07:39:41.076" v="9324" actId="20577"/>
        <pc:sldMkLst>
          <pc:docMk/>
          <pc:sldMk cId="4090910835" sldId="264"/>
        </pc:sldMkLst>
        <pc:spChg chg="mod">
          <ac:chgData name="Jashu Bhardwaj" userId="54e5917215deca99" providerId="LiveId" clId="{A9BEFFCD-40D7-4D8C-9277-2ECB08D12CCA}" dt="2021-09-10T20:05:45.319" v="4815" actId="14100"/>
          <ac:spMkLst>
            <pc:docMk/>
            <pc:sldMk cId="4090910835" sldId="264"/>
            <ac:spMk id="2" creationId="{3E194EC7-569C-4A74-83D5-8E3ABE15CD19}"/>
          </ac:spMkLst>
        </pc:spChg>
      </pc:sldChg>
      <pc:sldChg chg="addSp delSp modSp new del mod modClrScheme chgLayout">
        <pc:chgData name="Jashu Bhardwaj" userId="54e5917215deca99" providerId="LiveId" clId="{A9BEFFCD-40D7-4D8C-9277-2ECB08D12CCA}" dt="2021-09-10T18:42:55.202" v="2410" actId="47"/>
        <pc:sldMkLst>
          <pc:docMk/>
          <pc:sldMk cId="52343924" sldId="265"/>
        </pc:sldMkLst>
        <pc:spChg chg="del">
          <ac:chgData name="Jashu Bhardwaj" userId="54e5917215deca99" providerId="LiveId" clId="{A9BEFFCD-40D7-4D8C-9277-2ECB08D12CCA}" dt="2021-09-10T18:42:29.793" v="2406" actId="700"/>
          <ac:spMkLst>
            <pc:docMk/>
            <pc:sldMk cId="52343924" sldId="265"/>
            <ac:spMk id="2" creationId="{C1FC92EF-1E52-4BD2-8A64-31FE7B227622}"/>
          </ac:spMkLst>
        </pc:spChg>
        <pc:spChg chg="del">
          <ac:chgData name="Jashu Bhardwaj" userId="54e5917215deca99" providerId="LiveId" clId="{A9BEFFCD-40D7-4D8C-9277-2ECB08D12CCA}" dt="2021-09-10T18:42:29.793" v="2406" actId="700"/>
          <ac:spMkLst>
            <pc:docMk/>
            <pc:sldMk cId="52343924" sldId="265"/>
            <ac:spMk id="3" creationId="{67092112-592B-480C-840F-586436E29339}"/>
          </ac:spMkLst>
        </pc:spChg>
        <pc:spChg chg="add mod">
          <ac:chgData name="Jashu Bhardwaj" userId="54e5917215deca99" providerId="LiveId" clId="{A9BEFFCD-40D7-4D8C-9277-2ECB08D12CCA}" dt="2021-09-10T18:42:50.123" v="2409" actId="14100"/>
          <ac:spMkLst>
            <pc:docMk/>
            <pc:sldMk cId="52343924" sldId="265"/>
            <ac:spMk id="4" creationId="{8BBAB20B-3906-4FE1-AB93-5AEB132807D0}"/>
          </ac:spMkLst>
        </pc:spChg>
      </pc:sldChg>
      <pc:sldChg chg="addSp delSp modSp new mod modNotesTx">
        <pc:chgData name="Jashu Bhardwaj" userId="54e5917215deca99" providerId="LiveId" clId="{A9BEFFCD-40D7-4D8C-9277-2ECB08D12CCA}" dt="2021-09-11T07:40:29.437" v="9350" actId="20577"/>
        <pc:sldMkLst>
          <pc:docMk/>
          <pc:sldMk cId="732165955" sldId="265"/>
        </pc:sldMkLst>
        <pc:spChg chg="mod">
          <ac:chgData name="Jashu Bhardwaj" userId="54e5917215deca99" providerId="LiveId" clId="{A9BEFFCD-40D7-4D8C-9277-2ECB08D12CCA}" dt="2021-09-11T07:27:06.326" v="9148" actId="2711"/>
          <ac:spMkLst>
            <pc:docMk/>
            <pc:sldMk cId="732165955" sldId="265"/>
            <ac:spMk id="2" creationId="{5009CCDE-38F3-4542-A356-E27DD9C841DD}"/>
          </ac:spMkLst>
        </pc:spChg>
        <pc:spChg chg="del mod">
          <ac:chgData name="Jashu Bhardwaj" userId="54e5917215deca99" providerId="LiveId" clId="{A9BEFFCD-40D7-4D8C-9277-2ECB08D12CCA}" dt="2021-09-10T18:43:38.084" v="2449" actId="478"/>
          <ac:spMkLst>
            <pc:docMk/>
            <pc:sldMk cId="732165955" sldId="265"/>
            <ac:spMk id="3" creationId="{44AA1CB7-1886-48D8-8A20-6ECE208068B1}"/>
          </ac:spMkLst>
        </pc:spChg>
        <pc:spChg chg="add mod">
          <ac:chgData name="Jashu Bhardwaj" userId="54e5917215deca99" providerId="LiveId" clId="{A9BEFFCD-40D7-4D8C-9277-2ECB08D12CCA}" dt="2021-09-10T18:48:03.165" v="2536" actId="1076"/>
          <ac:spMkLst>
            <pc:docMk/>
            <pc:sldMk cId="732165955" sldId="265"/>
            <ac:spMk id="4" creationId="{E4640F82-7155-45B2-979B-84D35AD1A89D}"/>
          </ac:spMkLst>
        </pc:spChg>
        <pc:spChg chg="add mod">
          <ac:chgData name="Jashu Bhardwaj" userId="54e5917215deca99" providerId="LiveId" clId="{A9BEFFCD-40D7-4D8C-9277-2ECB08D12CCA}" dt="2021-09-10T18:48:17.626" v="2538" actId="14100"/>
          <ac:spMkLst>
            <pc:docMk/>
            <pc:sldMk cId="732165955" sldId="265"/>
            <ac:spMk id="5" creationId="{503B5195-DC13-44F4-AE40-EF0C7646BB64}"/>
          </ac:spMkLst>
        </pc:spChg>
        <pc:spChg chg="add mod">
          <ac:chgData name="Jashu Bhardwaj" userId="54e5917215deca99" providerId="LiveId" clId="{A9BEFFCD-40D7-4D8C-9277-2ECB08D12CCA}" dt="2021-09-10T18:48:36.983" v="2543" actId="1076"/>
          <ac:spMkLst>
            <pc:docMk/>
            <pc:sldMk cId="732165955" sldId="265"/>
            <ac:spMk id="10" creationId="{D73FBC94-0916-40AF-B4D3-5D5DA4B93056}"/>
          </ac:spMkLst>
        </pc:spChg>
        <pc:spChg chg="add del mod">
          <ac:chgData name="Jashu Bhardwaj" userId="54e5917215deca99" providerId="LiveId" clId="{A9BEFFCD-40D7-4D8C-9277-2ECB08D12CCA}" dt="2021-09-10T18:50:25.134" v="2685" actId="14100"/>
          <ac:spMkLst>
            <pc:docMk/>
            <pc:sldMk cId="732165955" sldId="265"/>
            <ac:spMk id="11" creationId="{4EC7005A-2CFE-49BA-B20F-241E8D6ACDF5}"/>
          </ac:spMkLst>
        </pc:spChg>
        <pc:spChg chg="add del mod">
          <ac:chgData name="Jashu Bhardwaj" userId="54e5917215deca99" providerId="LiveId" clId="{A9BEFFCD-40D7-4D8C-9277-2ECB08D12CCA}" dt="2021-09-10T18:49:09.344" v="2572" actId="478"/>
          <ac:spMkLst>
            <pc:docMk/>
            <pc:sldMk cId="732165955" sldId="265"/>
            <ac:spMk id="14" creationId="{09675DB1-8942-4DF0-94FC-EDFFB7EB7BAC}"/>
          </ac:spMkLst>
        </pc:spChg>
        <pc:spChg chg="add mod">
          <ac:chgData name="Jashu Bhardwaj" userId="54e5917215deca99" providerId="LiveId" clId="{A9BEFFCD-40D7-4D8C-9277-2ECB08D12CCA}" dt="2021-09-10T18:54:14.922" v="2755" actId="14100"/>
          <ac:spMkLst>
            <pc:docMk/>
            <pc:sldMk cId="732165955" sldId="265"/>
            <ac:spMk id="26" creationId="{4A61848E-84BA-4D8A-BA57-194F671BA729}"/>
          </ac:spMkLst>
        </pc:spChg>
        <pc:spChg chg="add mod">
          <ac:chgData name="Jashu Bhardwaj" userId="54e5917215deca99" providerId="LiveId" clId="{A9BEFFCD-40D7-4D8C-9277-2ECB08D12CCA}" dt="2021-09-10T18:54:03.085" v="2753" actId="14100"/>
          <ac:spMkLst>
            <pc:docMk/>
            <pc:sldMk cId="732165955" sldId="265"/>
            <ac:spMk id="27" creationId="{6CDA3104-E227-4A4A-B719-206904A6B8B7}"/>
          </ac:spMkLst>
        </pc:spChg>
        <pc:spChg chg="add mod">
          <ac:chgData name="Jashu Bhardwaj" userId="54e5917215deca99" providerId="LiveId" clId="{A9BEFFCD-40D7-4D8C-9277-2ECB08D12CCA}" dt="2021-09-10T18:54:41.460" v="2759" actId="208"/>
          <ac:spMkLst>
            <pc:docMk/>
            <pc:sldMk cId="732165955" sldId="265"/>
            <ac:spMk id="33" creationId="{628D17CB-2D86-4389-83E1-07BB2513D993}"/>
          </ac:spMkLst>
        </pc:spChg>
        <pc:spChg chg="add mod">
          <ac:chgData name="Jashu Bhardwaj" userId="54e5917215deca99" providerId="LiveId" clId="{A9BEFFCD-40D7-4D8C-9277-2ECB08D12CCA}" dt="2021-09-10T18:55:02.042" v="2775" actId="14100"/>
          <ac:spMkLst>
            <pc:docMk/>
            <pc:sldMk cId="732165955" sldId="265"/>
            <ac:spMk id="34" creationId="{3F782A08-2100-4021-BCE3-C8C193B04B93}"/>
          </ac:spMkLst>
        </pc:spChg>
        <pc:spChg chg="add del">
          <ac:chgData name="Jashu Bhardwaj" userId="54e5917215deca99" providerId="LiveId" clId="{A9BEFFCD-40D7-4D8C-9277-2ECB08D12CCA}" dt="2021-09-10T18:55:53.224" v="2780" actId="478"/>
          <ac:spMkLst>
            <pc:docMk/>
            <pc:sldMk cId="732165955" sldId="265"/>
            <ac:spMk id="41" creationId="{B8697BFD-6152-44D6-9B6A-5BEB95356A56}"/>
          </ac:spMkLst>
        </pc:spChg>
        <pc:spChg chg="add del">
          <ac:chgData name="Jashu Bhardwaj" userId="54e5917215deca99" providerId="LiveId" clId="{A9BEFFCD-40D7-4D8C-9277-2ECB08D12CCA}" dt="2021-09-10T18:56:07.094" v="2782" actId="478"/>
          <ac:spMkLst>
            <pc:docMk/>
            <pc:sldMk cId="732165955" sldId="265"/>
            <ac:spMk id="42" creationId="{499CD72D-EB5A-4A28-8EE8-583F526F77A6}"/>
          </ac:spMkLst>
        </pc:spChg>
        <pc:spChg chg="add del mod">
          <ac:chgData name="Jashu Bhardwaj" userId="54e5917215deca99" providerId="LiveId" clId="{A9BEFFCD-40D7-4D8C-9277-2ECB08D12CCA}" dt="2021-09-10T18:56:23.074" v="2785" actId="478"/>
          <ac:spMkLst>
            <pc:docMk/>
            <pc:sldMk cId="732165955" sldId="265"/>
            <ac:spMk id="43" creationId="{524AA771-6750-4429-AF0B-ACF3F636B43E}"/>
          </ac:spMkLst>
        </pc:spChg>
        <pc:spChg chg="add mod">
          <ac:chgData name="Jashu Bhardwaj" userId="54e5917215deca99" providerId="LiveId" clId="{A9BEFFCD-40D7-4D8C-9277-2ECB08D12CCA}" dt="2021-09-10T18:56:38.989" v="2788" actId="208"/>
          <ac:spMkLst>
            <pc:docMk/>
            <pc:sldMk cId="732165955" sldId="265"/>
            <ac:spMk id="44" creationId="{0706802F-233A-471A-B592-9C49486C9C8A}"/>
          </ac:spMkLst>
        </pc:spChg>
        <pc:spChg chg="add mod">
          <ac:chgData name="Jashu Bhardwaj" userId="54e5917215deca99" providerId="LiveId" clId="{A9BEFFCD-40D7-4D8C-9277-2ECB08D12CCA}" dt="2021-09-10T18:57:03.688" v="2814" actId="20577"/>
          <ac:spMkLst>
            <pc:docMk/>
            <pc:sldMk cId="732165955" sldId="265"/>
            <ac:spMk id="45" creationId="{B38132B1-BE48-428C-86C4-57438638D9AC}"/>
          </ac:spMkLst>
        </pc:spChg>
        <pc:spChg chg="add mod">
          <ac:chgData name="Jashu Bhardwaj" userId="54e5917215deca99" providerId="LiveId" clId="{A9BEFFCD-40D7-4D8C-9277-2ECB08D12CCA}" dt="2021-09-10T18:58:00.351" v="2821" actId="208"/>
          <ac:spMkLst>
            <pc:docMk/>
            <pc:sldMk cId="732165955" sldId="265"/>
            <ac:spMk id="48" creationId="{EAC6ADA6-1264-41B4-86F6-B34756E35691}"/>
          </ac:spMkLst>
        </pc:spChg>
        <pc:spChg chg="add del mod">
          <ac:chgData name="Jashu Bhardwaj" userId="54e5917215deca99" providerId="LiveId" clId="{A9BEFFCD-40D7-4D8C-9277-2ECB08D12CCA}" dt="2021-09-10T18:58:15.074" v="2826"/>
          <ac:spMkLst>
            <pc:docMk/>
            <pc:sldMk cId="732165955" sldId="265"/>
            <ac:spMk id="49" creationId="{7B78DC27-B836-4B7D-A93E-EE01DDD8C0EA}"/>
          </ac:spMkLst>
        </pc:spChg>
        <pc:spChg chg="add mod">
          <ac:chgData name="Jashu Bhardwaj" userId="54e5917215deca99" providerId="LiveId" clId="{A9BEFFCD-40D7-4D8C-9277-2ECB08D12CCA}" dt="2021-09-10T18:58:30.794" v="2840" actId="20577"/>
          <ac:spMkLst>
            <pc:docMk/>
            <pc:sldMk cId="732165955" sldId="265"/>
            <ac:spMk id="50" creationId="{F612B877-DD04-4C31-A231-F8867D2BEC0F}"/>
          </ac:spMkLst>
        </pc:spChg>
        <pc:cxnChg chg="add del mod">
          <ac:chgData name="Jashu Bhardwaj" userId="54e5917215deca99" providerId="LiveId" clId="{A9BEFFCD-40D7-4D8C-9277-2ECB08D12CCA}" dt="2021-09-10T18:45:25.629" v="2495" actId="478"/>
          <ac:cxnSpMkLst>
            <pc:docMk/>
            <pc:sldMk cId="732165955" sldId="265"/>
            <ac:cxnSpMk id="7" creationId="{B2E91568-31F6-4302-A163-8FA6E0462869}"/>
          </ac:cxnSpMkLst>
        </pc:cxnChg>
        <pc:cxnChg chg="add mod">
          <ac:chgData name="Jashu Bhardwaj" userId="54e5917215deca99" providerId="LiveId" clId="{A9BEFFCD-40D7-4D8C-9277-2ECB08D12CCA}" dt="2021-09-10T18:48:33.702" v="2542" actId="1076"/>
          <ac:cxnSpMkLst>
            <pc:docMk/>
            <pc:sldMk cId="732165955" sldId="265"/>
            <ac:cxnSpMk id="9" creationId="{FFD9F596-9BCE-4562-910B-8EF50BE4A5DE}"/>
          </ac:cxnSpMkLst>
        </pc:cxnChg>
        <pc:cxnChg chg="add del mod">
          <ac:chgData name="Jashu Bhardwaj" userId="54e5917215deca99" providerId="LiveId" clId="{A9BEFFCD-40D7-4D8C-9277-2ECB08D12CCA}" dt="2021-09-10T18:51:13.177" v="2692" actId="478"/>
          <ac:cxnSpMkLst>
            <pc:docMk/>
            <pc:sldMk cId="732165955" sldId="265"/>
            <ac:cxnSpMk id="16" creationId="{D6277A8E-9109-4D77-826D-407DB70259DC}"/>
          </ac:cxnSpMkLst>
        </pc:cxnChg>
        <pc:cxnChg chg="add del mod">
          <ac:chgData name="Jashu Bhardwaj" userId="54e5917215deca99" providerId="LiveId" clId="{A9BEFFCD-40D7-4D8C-9277-2ECB08D12CCA}" dt="2021-09-10T18:53:25.998" v="2748" actId="478"/>
          <ac:cxnSpMkLst>
            <pc:docMk/>
            <pc:sldMk cId="732165955" sldId="265"/>
            <ac:cxnSpMk id="22" creationId="{84791134-8FA5-4A6D-A87C-12D36A9606A9}"/>
          </ac:cxnSpMkLst>
        </pc:cxnChg>
        <pc:cxnChg chg="add del">
          <ac:chgData name="Jashu Bhardwaj" userId="54e5917215deca99" providerId="LiveId" clId="{A9BEFFCD-40D7-4D8C-9277-2ECB08D12CCA}" dt="2021-09-10T18:53:18.352" v="2746" actId="478"/>
          <ac:cxnSpMkLst>
            <pc:docMk/>
            <pc:sldMk cId="732165955" sldId="265"/>
            <ac:cxnSpMk id="25" creationId="{F0924866-64A1-4381-A047-1653C7356E28}"/>
          </ac:cxnSpMkLst>
        </pc:cxnChg>
        <pc:cxnChg chg="add mod">
          <ac:chgData name="Jashu Bhardwaj" userId="54e5917215deca99" providerId="LiveId" clId="{A9BEFFCD-40D7-4D8C-9277-2ECB08D12CCA}" dt="2021-09-10T18:54:08.908" v="2754" actId="14100"/>
          <ac:cxnSpMkLst>
            <pc:docMk/>
            <pc:sldMk cId="732165955" sldId="265"/>
            <ac:cxnSpMk id="29" creationId="{2D59E639-A885-46DE-ABD5-98319EE1F163}"/>
          </ac:cxnSpMkLst>
        </pc:cxnChg>
        <pc:cxnChg chg="add">
          <ac:chgData name="Jashu Bhardwaj" userId="54e5917215deca99" providerId="LiveId" clId="{A9BEFFCD-40D7-4D8C-9277-2ECB08D12CCA}" dt="2021-09-10T18:54:26.783" v="2756" actId="11529"/>
          <ac:cxnSpMkLst>
            <pc:docMk/>
            <pc:sldMk cId="732165955" sldId="265"/>
            <ac:cxnSpMk id="32" creationId="{4268870C-83CC-479D-92DC-4BF2FFAB9978}"/>
          </ac:cxnSpMkLst>
        </pc:cxnChg>
        <pc:cxnChg chg="add">
          <ac:chgData name="Jashu Bhardwaj" userId="54e5917215deca99" providerId="LiveId" clId="{A9BEFFCD-40D7-4D8C-9277-2ECB08D12CCA}" dt="2021-09-10T18:55:15.298" v="2776" actId="11529"/>
          <ac:cxnSpMkLst>
            <pc:docMk/>
            <pc:sldMk cId="732165955" sldId="265"/>
            <ac:cxnSpMk id="36" creationId="{9BC6BE36-7CC8-4990-8913-D16172D3F84A}"/>
          </ac:cxnSpMkLst>
        </pc:cxnChg>
        <pc:cxnChg chg="add">
          <ac:chgData name="Jashu Bhardwaj" userId="54e5917215deca99" providerId="LiveId" clId="{A9BEFFCD-40D7-4D8C-9277-2ECB08D12CCA}" dt="2021-09-10T18:55:24.965" v="2777" actId="11529"/>
          <ac:cxnSpMkLst>
            <pc:docMk/>
            <pc:sldMk cId="732165955" sldId="265"/>
            <ac:cxnSpMk id="38" creationId="{C153A166-DC19-4FA0-9989-C64D44A7FC47}"/>
          </ac:cxnSpMkLst>
        </pc:cxnChg>
        <pc:cxnChg chg="add">
          <ac:chgData name="Jashu Bhardwaj" userId="54e5917215deca99" providerId="LiveId" clId="{A9BEFFCD-40D7-4D8C-9277-2ECB08D12CCA}" dt="2021-09-10T18:55:40.770" v="2778" actId="11529"/>
          <ac:cxnSpMkLst>
            <pc:docMk/>
            <pc:sldMk cId="732165955" sldId="265"/>
            <ac:cxnSpMk id="40" creationId="{E6F8DCCA-71C7-4550-8410-0EB0275C7824}"/>
          </ac:cxnSpMkLst>
        </pc:cxnChg>
        <pc:cxnChg chg="add">
          <ac:chgData name="Jashu Bhardwaj" userId="54e5917215deca99" providerId="LiveId" clId="{A9BEFFCD-40D7-4D8C-9277-2ECB08D12CCA}" dt="2021-09-10T18:57:18.340" v="2815" actId="11529"/>
          <ac:cxnSpMkLst>
            <pc:docMk/>
            <pc:sldMk cId="732165955" sldId="265"/>
            <ac:cxnSpMk id="47" creationId="{AAE99B11-D361-44B5-93F3-523354535178}"/>
          </ac:cxnSpMkLst>
        </pc:cxnChg>
      </pc:sldChg>
      <pc:sldChg chg="new del">
        <pc:chgData name="Jashu Bhardwaj" userId="54e5917215deca99" providerId="LiveId" clId="{A9BEFFCD-40D7-4D8C-9277-2ECB08D12CCA}" dt="2021-09-10T18:41:35.479" v="2402" actId="47"/>
        <pc:sldMkLst>
          <pc:docMk/>
          <pc:sldMk cId="1462821828" sldId="265"/>
        </pc:sldMkLst>
      </pc:sldChg>
      <pc:sldChg chg="new del">
        <pc:chgData name="Jashu Bhardwaj" userId="54e5917215deca99" providerId="LiveId" clId="{A9BEFFCD-40D7-4D8C-9277-2ECB08D12CCA}" dt="2021-09-10T18:41:01.237" v="2400" actId="47"/>
        <pc:sldMkLst>
          <pc:docMk/>
          <pc:sldMk cId="1791606808" sldId="265"/>
        </pc:sldMkLst>
      </pc:sldChg>
      <pc:sldChg chg="new del">
        <pc:chgData name="Jashu Bhardwaj" userId="54e5917215deca99" providerId="LiveId" clId="{A9BEFFCD-40D7-4D8C-9277-2ECB08D12CCA}" dt="2021-09-10T18:41:58.080" v="2404" actId="47"/>
        <pc:sldMkLst>
          <pc:docMk/>
          <pc:sldMk cId="2969762177" sldId="265"/>
        </pc:sldMkLst>
      </pc:sldChg>
      <pc:sldChg chg="addSp delSp modSp new mod modNotesTx">
        <pc:chgData name="Jashu Bhardwaj" userId="54e5917215deca99" providerId="LiveId" clId="{A9BEFFCD-40D7-4D8C-9277-2ECB08D12CCA}" dt="2021-09-11T07:41:27.282" v="9389" actId="20577"/>
        <pc:sldMkLst>
          <pc:docMk/>
          <pc:sldMk cId="3417908367" sldId="266"/>
        </pc:sldMkLst>
        <pc:spChg chg="mod">
          <ac:chgData name="Jashu Bhardwaj" userId="54e5917215deca99" providerId="LiveId" clId="{A9BEFFCD-40D7-4D8C-9277-2ECB08D12CCA}" dt="2021-09-11T07:27:21.490" v="9149" actId="2711"/>
          <ac:spMkLst>
            <pc:docMk/>
            <pc:sldMk cId="3417908367" sldId="266"/>
            <ac:spMk id="2" creationId="{98A4784B-AD1B-4535-82BF-15EC154CD84D}"/>
          </ac:spMkLst>
        </pc:spChg>
        <pc:spChg chg="del mod">
          <ac:chgData name="Jashu Bhardwaj" userId="54e5917215deca99" providerId="LiveId" clId="{A9BEFFCD-40D7-4D8C-9277-2ECB08D12CCA}" dt="2021-09-10T19:00:00.889" v="2866" actId="478"/>
          <ac:spMkLst>
            <pc:docMk/>
            <pc:sldMk cId="3417908367" sldId="266"/>
            <ac:spMk id="3" creationId="{7D27EF35-6120-4018-92EE-E90BC8245E68}"/>
          </ac:spMkLst>
        </pc:spChg>
        <pc:spChg chg="add mod">
          <ac:chgData name="Jashu Bhardwaj" userId="54e5917215deca99" providerId="LiveId" clId="{A9BEFFCD-40D7-4D8C-9277-2ECB08D12CCA}" dt="2021-09-10T19:00:25.176" v="2869" actId="14100"/>
          <ac:spMkLst>
            <pc:docMk/>
            <pc:sldMk cId="3417908367" sldId="266"/>
            <ac:spMk id="4" creationId="{90587A15-31EE-4F42-BD26-536A3ACC6436}"/>
          </ac:spMkLst>
        </pc:spChg>
        <pc:spChg chg="add mod">
          <ac:chgData name="Jashu Bhardwaj" userId="54e5917215deca99" providerId="LiveId" clId="{A9BEFFCD-40D7-4D8C-9277-2ECB08D12CCA}" dt="2021-09-10T19:42:35.178" v="3444" actId="20577"/>
          <ac:spMkLst>
            <pc:docMk/>
            <pc:sldMk cId="3417908367" sldId="266"/>
            <ac:spMk id="5" creationId="{47C872E9-389F-498F-88A3-4E50920854D2}"/>
          </ac:spMkLst>
        </pc:spChg>
        <pc:spChg chg="add mod">
          <ac:chgData name="Jashu Bhardwaj" userId="54e5917215deca99" providerId="LiveId" clId="{A9BEFFCD-40D7-4D8C-9277-2ECB08D12CCA}" dt="2021-09-10T19:02:06.073" v="2934" actId="208"/>
          <ac:spMkLst>
            <pc:docMk/>
            <pc:sldMk cId="3417908367" sldId="266"/>
            <ac:spMk id="8" creationId="{5AFA238C-0722-40BD-9F7D-A845F6B61729}"/>
          </ac:spMkLst>
        </pc:spChg>
        <pc:spChg chg="add mod">
          <ac:chgData name="Jashu Bhardwaj" userId="54e5917215deca99" providerId="LiveId" clId="{A9BEFFCD-40D7-4D8C-9277-2ECB08D12CCA}" dt="2021-09-10T19:03:10.736" v="2963" actId="20577"/>
          <ac:spMkLst>
            <pc:docMk/>
            <pc:sldMk cId="3417908367" sldId="266"/>
            <ac:spMk id="9" creationId="{BE82D5CC-64A8-490B-9581-195A5FD459D8}"/>
          </ac:spMkLst>
        </pc:spChg>
        <pc:spChg chg="add mod">
          <ac:chgData name="Jashu Bhardwaj" userId="54e5917215deca99" providerId="LiveId" clId="{A9BEFFCD-40D7-4D8C-9277-2ECB08D12CCA}" dt="2021-09-10T19:04:47.718" v="2967" actId="208"/>
          <ac:spMkLst>
            <pc:docMk/>
            <pc:sldMk cId="3417908367" sldId="266"/>
            <ac:spMk id="12" creationId="{48FE6900-D7A8-4C15-9DB1-64F6F48EAF2D}"/>
          </ac:spMkLst>
        </pc:spChg>
        <pc:spChg chg="add mod">
          <ac:chgData name="Jashu Bhardwaj" userId="54e5917215deca99" providerId="LiveId" clId="{A9BEFFCD-40D7-4D8C-9277-2ECB08D12CCA}" dt="2021-09-10T19:05:16.983" v="2997" actId="14100"/>
          <ac:spMkLst>
            <pc:docMk/>
            <pc:sldMk cId="3417908367" sldId="266"/>
            <ac:spMk id="13" creationId="{28F801A5-0544-4A43-ADF2-C014CED048FB}"/>
          </ac:spMkLst>
        </pc:spChg>
        <pc:spChg chg="add mod">
          <ac:chgData name="Jashu Bhardwaj" userId="54e5917215deca99" providerId="LiveId" clId="{A9BEFFCD-40D7-4D8C-9277-2ECB08D12CCA}" dt="2021-09-10T19:05:48.447" v="3000" actId="208"/>
          <ac:spMkLst>
            <pc:docMk/>
            <pc:sldMk cId="3417908367" sldId="266"/>
            <ac:spMk id="14" creationId="{855DD4CF-097E-45BB-B9B2-92E92D8C9614}"/>
          </ac:spMkLst>
        </pc:spChg>
        <pc:spChg chg="add mod">
          <ac:chgData name="Jashu Bhardwaj" userId="54e5917215deca99" providerId="LiveId" clId="{A9BEFFCD-40D7-4D8C-9277-2ECB08D12CCA}" dt="2021-09-10T19:06:38.606" v="3044" actId="14100"/>
          <ac:spMkLst>
            <pc:docMk/>
            <pc:sldMk cId="3417908367" sldId="266"/>
            <ac:spMk id="15" creationId="{5DB22133-E41A-45A1-9733-47E4E5F34C22}"/>
          </ac:spMkLst>
        </pc:spChg>
        <pc:cxnChg chg="add">
          <ac:chgData name="Jashu Bhardwaj" userId="54e5917215deca99" providerId="LiveId" clId="{A9BEFFCD-40D7-4D8C-9277-2ECB08D12CCA}" dt="2021-09-10T19:01:15.167" v="2928" actId="11529"/>
          <ac:cxnSpMkLst>
            <pc:docMk/>
            <pc:sldMk cId="3417908367" sldId="266"/>
            <ac:cxnSpMk id="7" creationId="{9D38E911-50BD-4B74-8A3E-9F0A90600CCC}"/>
          </ac:cxnSpMkLst>
        </pc:cxnChg>
        <pc:cxnChg chg="add">
          <ac:chgData name="Jashu Bhardwaj" userId="54e5917215deca99" providerId="LiveId" clId="{A9BEFFCD-40D7-4D8C-9277-2ECB08D12CCA}" dt="2021-09-10T19:04:24.211" v="2964" actId="11529"/>
          <ac:cxnSpMkLst>
            <pc:docMk/>
            <pc:sldMk cId="3417908367" sldId="266"/>
            <ac:cxnSpMk id="11" creationId="{613650A8-0B43-451B-AEBE-332CAEC3CDFC}"/>
          </ac:cxnSpMkLst>
        </pc:cxnChg>
        <pc:cxnChg chg="add">
          <ac:chgData name="Jashu Bhardwaj" userId="54e5917215deca99" providerId="LiveId" clId="{A9BEFFCD-40D7-4D8C-9277-2ECB08D12CCA}" dt="2021-09-10T19:06:48.492" v="3045" actId="11529"/>
          <ac:cxnSpMkLst>
            <pc:docMk/>
            <pc:sldMk cId="3417908367" sldId="266"/>
            <ac:cxnSpMk id="17" creationId="{0E6ADDF6-EAD9-4D3C-B468-5A944CDC7D51}"/>
          </ac:cxnSpMkLst>
        </pc:cxnChg>
        <pc:cxnChg chg="add">
          <ac:chgData name="Jashu Bhardwaj" userId="54e5917215deca99" providerId="LiveId" clId="{A9BEFFCD-40D7-4D8C-9277-2ECB08D12CCA}" dt="2021-09-10T19:07:05.750" v="3046" actId="11529"/>
          <ac:cxnSpMkLst>
            <pc:docMk/>
            <pc:sldMk cId="3417908367" sldId="266"/>
            <ac:cxnSpMk id="19" creationId="{B7A8F5CB-2415-4092-9477-8079B716DCF4}"/>
          </ac:cxnSpMkLst>
        </pc:cxnChg>
        <pc:cxnChg chg="add">
          <ac:chgData name="Jashu Bhardwaj" userId="54e5917215deca99" providerId="LiveId" clId="{A9BEFFCD-40D7-4D8C-9277-2ECB08D12CCA}" dt="2021-09-10T19:07:15.949" v="3047" actId="11529"/>
          <ac:cxnSpMkLst>
            <pc:docMk/>
            <pc:sldMk cId="3417908367" sldId="266"/>
            <ac:cxnSpMk id="21" creationId="{9D28833E-51AB-42E0-AEEE-8BDFA3F32492}"/>
          </ac:cxnSpMkLst>
        </pc:cxnChg>
      </pc:sldChg>
      <pc:sldChg chg="addSp delSp modSp new mod modNotesTx">
        <pc:chgData name="Jashu Bhardwaj" userId="54e5917215deca99" providerId="LiveId" clId="{A9BEFFCD-40D7-4D8C-9277-2ECB08D12CCA}" dt="2021-09-11T07:42:10.174" v="9404" actId="20577"/>
        <pc:sldMkLst>
          <pc:docMk/>
          <pc:sldMk cId="315412809" sldId="267"/>
        </pc:sldMkLst>
        <pc:spChg chg="mod">
          <ac:chgData name="Jashu Bhardwaj" userId="54e5917215deca99" providerId="LiveId" clId="{A9BEFFCD-40D7-4D8C-9277-2ECB08D12CCA}" dt="2021-09-11T07:27:31.891" v="9150" actId="2711"/>
          <ac:spMkLst>
            <pc:docMk/>
            <pc:sldMk cId="315412809" sldId="267"/>
            <ac:spMk id="2" creationId="{EC057DC3-D8B7-4234-A72E-C6AB3A9FD583}"/>
          </ac:spMkLst>
        </pc:spChg>
        <pc:spChg chg="del mod">
          <ac:chgData name="Jashu Bhardwaj" userId="54e5917215deca99" providerId="LiveId" clId="{A9BEFFCD-40D7-4D8C-9277-2ECB08D12CCA}" dt="2021-09-10T19:08:35.817" v="3075" actId="478"/>
          <ac:spMkLst>
            <pc:docMk/>
            <pc:sldMk cId="315412809" sldId="267"/>
            <ac:spMk id="3" creationId="{21369613-7C72-4618-A57F-767DCA64E6B0}"/>
          </ac:spMkLst>
        </pc:spChg>
        <pc:spChg chg="add mod">
          <ac:chgData name="Jashu Bhardwaj" userId="54e5917215deca99" providerId="LiveId" clId="{A9BEFFCD-40D7-4D8C-9277-2ECB08D12CCA}" dt="2021-09-10T19:09:12.834" v="3081" actId="14100"/>
          <ac:spMkLst>
            <pc:docMk/>
            <pc:sldMk cId="315412809" sldId="267"/>
            <ac:spMk id="4" creationId="{86ECC6C5-8E7E-4799-A9D1-3D22D4942242}"/>
          </ac:spMkLst>
        </pc:spChg>
        <pc:spChg chg="add del mod">
          <ac:chgData name="Jashu Bhardwaj" userId="54e5917215deca99" providerId="LiveId" clId="{A9BEFFCD-40D7-4D8C-9277-2ECB08D12CCA}" dt="2021-09-10T19:21:47.094" v="3084" actId="478"/>
          <ac:spMkLst>
            <pc:docMk/>
            <pc:sldMk cId="315412809" sldId="267"/>
            <ac:spMk id="5" creationId="{D32FA57F-BE9E-4697-964C-16AEA8C7FF21}"/>
          </ac:spMkLst>
        </pc:spChg>
        <pc:spChg chg="add mod">
          <ac:chgData name="Jashu Bhardwaj" userId="54e5917215deca99" providerId="LiveId" clId="{A9BEFFCD-40D7-4D8C-9277-2ECB08D12CCA}" dt="2021-09-10T19:42:27.430" v="3432" actId="20577"/>
          <ac:spMkLst>
            <pc:docMk/>
            <pc:sldMk cId="315412809" sldId="267"/>
            <ac:spMk id="6" creationId="{A6D60568-3905-4EE7-8E28-2E1DD8B605D5}"/>
          </ac:spMkLst>
        </pc:spChg>
        <pc:spChg chg="add mod">
          <ac:chgData name="Jashu Bhardwaj" userId="54e5917215deca99" providerId="LiveId" clId="{A9BEFFCD-40D7-4D8C-9277-2ECB08D12CCA}" dt="2021-09-10T19:22:43.873" v="3092" actId="1076"/>
          <ac:spMkLst>
            <pc:docMk/>
            <pc:sldMk cId="315412809" sldId="267"/>
            <ac:spMk id="9" creationId="{E1F98D7E-5118-4398-BB3D-AE8BB570E64A}"/>
          </ac:spMkLst>
        </pc:spChg>
        <pc:spChg chg="add del mod">
          <ac:chgData name="Jashu Bhardwaj" userId="54e5917215deca99" providerId="LiveId" clId="{A9BEFFCD-40D7-4D8C-9277-2ECB08D12CCA}" dt="2021-09-10T19:22:47.213" v="3094"/>
          <ac:spMkLst>
            <pc:docMk/>
            <pc:sldMk cId="315412809" sldId="267"/>
            <ac:spMk id="10" creationId="{1583AEFB-0745-4328-AA68-04EABBE6EDB2}"/>
          </ac:spMkLst>
        </pc:spChg>
        <pc:spChg chg="add del mod">
          <ac:chgData name="Jashu Bhardwaj" userId="54e5917215deca99" providerId="LiveId" clId="{A9BEFFCD-40D7-4D8C-9277-2ECB08D12CCA}" dt="2021-09-10T19:22:57.294" v="3098"/>
          <ac:spMkLst>
            <pc:docMk/>
            <pc:sldMk cId="315412809" sldId="267"/>
            <ac:spMk id="11" creationId="{47DC295F-4266-4B62-96A6-3EE82FEDCF79}"/>
          </ac:spMkLst>
        </pc:spChg>
        <pc:spChg chg="add mod">
          <ac:chgData name="Jashu Bhardwaj" userId="54e5917215deca99" providerId="LiveId" clId="{A9BEFFCD-40D7-4D8C-9277-2ECB08D12CCA}" dt="2021-09-10T19:24:12.344" v="3157" actId="14100"/>
          <ac:spMkLst>
            <pc:docMk/>
            <pc:sldMk cId="315412809" sldId="267"/>
            <ac:spMk id="12" creationId="{D9C2F992-C595-49ED-912D-A332E85D1558}"/>
          </ac:spMkLst>
        </pc:spChg>
        <pc:spChg chg="add mod">
          <ac:chgData name="Jashu Bhardwaj" userId="54e5917215deca99" providerId="LiveId" clId="{A9BEFFCD-40D7-4D8C-9277-2ECB08D12CCA}" dt="2021-09-10T19:24:45.658" v="3162" actId="208"/>
          <ac:spMkLst>
            <pc:docMk/>
            <pc:sldMk cId="315412809" sldId="267"/>
            <ac:spMk id="17" creationId="{D984EAF3-15D4-47B6-9315-5AABEBEBE103}"/>
          </ac:spMkLst>
        </pc:spChg>
        <pc:spChg chg="add mod">
          <ac:chgData name="Jashu Bhardwaj" userId="54e5917215deca99" providerId="LiveId" clId="{A9BEFFCD-40D7-4D8C-9277-2ECB08D12CCA}" dt="2021-09-10T19:25:05.605" v="3184" actId="20577"/>
          <ac:spMkLst>
            <pc:docMk/>
            <pc:sldMk cId="315412809" sldId="267"/>
            <ac:spMk id="18" creationId="{72FE695B-4937-46B8-868A-654CED53000E}"/>
          </ac:spMkLst>
        </pc:spChg>
        <pc:spChg chg="add mod">
          <ac:chgData name="Jashu Bhardwaj" userId="54e5917215deca99" providerId="LiveId" clId="{A9BEFFCD-40D7-4D8C-9277-2ECB08D12CCA}" dt="2021-09-10T19:35:58.484" v="3211" actId="1076"/>
          <ac:spMkLst>
            <pc:docMk/>
            <pc:sldMk cId="315412809" sldId="267"/>
            <ac:spMk id="21" creationId="{07EEC448-9E93-4FCE-9E84-44F7CB39F8C5}"/>
          </ac:spMkLst>
        </pc:spChg>
        <pc:spChg chg="add del mod">
          <ac:chgData name="Jashu Bhardwaj" userId="54e5917215deca99" providerId="LiveId" clId="{A9BEFFCD-40D7-4D8C-9277-2ECB08D12CCA}" dt="2021-09-10T19:36:20.775" v="3218" actId="478"/>
          <ac:spMkLst>
            <pc:docMk/>
            <pc:sldMk cId="315412809" sldId="267"/>
            <ac:spMk id="22" creationId="{9CE08E68-FFE9-4A6C-BE5D-D3EE83457C8E}"/>
          </ac:spMkLst>
        </pc:spChg>
        <pc:spChg chg="add mod">
          <ac:chgData name="Jashu Bhardwaj" userId="54e5917215deca99" providerId="LiveId" clId="{A9BEFFCD-40D7-4D8C-9277-2ECB08D12CCA}" dt="2021-09-10T19:36:50.771" v="3244" actId="14100"/>
          <ac:spMkLst>
            <pc:docMk/>
            <pc:sldMk cId="315412809" sldId="267"/>
            <ac:spMk id="24" creationId="{FEE13B8E-CAC3-4461-9273-863D5AC8C1F6}"/>
          </ac:spMkLst>
        </pc:spChg>
        <pc:spChg chg="add mod">
          <ac:chgData name="Jashu Bhardwaj" userId="54e5917215deca99" providerId="LiveId" clId="{A9BEFFCD-40D7-4D8C-9277-2ECB08D12CCA}" dt="2021-09-10T19:37:21.080" v="3249" actId="14100"/>
          <ac:spMkLst>
            <pc:docMk/>
            <pc:sldMk cId="315412809" sldId="267"/>
            <ac:spMk id="25" creationId="{CF7BAE42-9B82-4131-84C6-EF6B0B32845A}"/>
          </ac:spMkLst>
        </pc:spChg>
        <pc:spChg chg="add mod">
          <ac:chgData name="Jashu Bhardwaj" userId="54e5917215deca99" providerId="LiveId" clId="{A9BEFFCD-40D7-4D8C-9277-2ECB08D12CCA}" dt="2021-09-10T19:37:45.228" v="3278" actId="20577"/>
          <ac:spMkLst>
            <pc:docMk/>
            <pc:sldMk cId="315412809" sldId="267"/>
            <ac:spMk id="26" creationId="{D90F17D7-A987-4501-BA9B-CB1A9F108E6A}"/>
          </ac:spMkLst>
        </pc:spChg>
        <pc:spChg chg="add mod">
          <ac:chgData name="Jashu Bhardwaj" userId="54e5917215deca99" providerId="LiveId" clId="{A9BEFFCD-40D7-4D8C-9277-2ECB08D12CCA}" dt="2021-09-10T19:38:08.166" v="3281" actId="208"/>
          <ac:spMkLst>
            <pc:docMk/>
            <pc:sldMk cId="315412809" sldId="267"/>
            <ac:spMk id="27" creationId="{2EA9F262-4EF4-49BD-AD21-27F9D367F972}"/>
          </ac:spMkLst>
        </pc:spChg>
        <pc:spChg chg="add mod">
          <ac:chgData name="Jashu Bhardwaj" userId="54e5917215deca99" providerId="LiveId" clId="{A9BEFFCD-40D7-4D8C-9277-2ECB08D12CCA}" dt="2021-09-10T19:38:27.796" v="3300" actId="20577"/>
          <ac:spMkLst>
            <pc:docMk/>
            <pc:sldMk cId="315412809" sldId="267"/>
            <ac:spMk id="28" creationId="{CFFB58C6-10FF-4AC9-BA47-EE92181F5640}"/>
          </ac:spMkLst>
        </pc:spChg>
        <pc:spChg chg="add mod">
          <ac:chgData name="Jashu Bhardwaj" userId="54e5917215deca99" providerId="LiveId" clId="{A9BEFFCD-40D7-4D8C-9277-2ECB08D12CCA}" dt="2021-09-10T19:38:53.170" v="3303" actId="208"/>
          <ac:spMkLst>
            <pc:docMk/>
            <pc:sldMk cId="315412809" sldId="267"/>
            <ac:spMk id="29" creationId="{89C74446-F5A3-4272-AC42-B08545EA4C8F}"/>
          </ac:spMkLst>
        </pc:spChg>
        <pc:spChg chg="add mod">
          <ac:chgData name="Jashu Bhardwaj" userId="54e5917215deca99" providerId="LiveId" clId="{A9BEFFCD-40D7-4D8C-9277-2ECB08D12CCA}" dt="2021-09-10T19:39:16.708" v="3328" actId="14100"/>
          <ac:spMkLst>
            <pc:docMk/>
            <pc:sldMk cId="315412809" sldId="267"/>
            <ac:spMk id="30" creationId="{17A8AC72-952A-4F4B-A91B-E02E287DD92D}"/>
          </ac:spMkLst>
        </pc:spChg>
        <pc:spChg chg="add mod">
          <ac:chgData name="Jashu Bhardwaj" userId="54e5917215deca99" providerId="LiveId" clId="{A9BEFFCD-40D7-4D8C-9277-2ECB08D12CCA}" dt="2021-09-10T19:39:38.703" v="3332" actId="208"/>
          <ac:spMkLst>
            <pc:docMk/>
            <pc:sldMk cId="315412809" sldId="267"/>
            <ac:spMk id="31" creationId="{C8246F7D-51C6-447D-ACA5-344BDF90DBE3}"/>
          </ac:spMkLst>
        </pc:spChg>
        <pc:spChg chg="add mod">
          <ac:chgData name="Jashu Bhardwaj" userId="54e5917215deca99" providerId="LiveId" clId="{A9BEFFCD-40D7-4D8C-9277-2ECB08D12CCA}" dt="2021-09-10T19:40:03.305" v="3359" actId="14100"/>
          <ac:spMkLst>
            <pc:docMk/>
            <pc:sldMk cId="315412809" sldId="267"/>
            <ac:spMk id="32" creationId="{2286D642-EE70-4F05-A7FB-4D378B66ED51}"/>
          </ac:spMkLst>
        </pc:spChg>
        <pc:cxnChg chg="add">
          <ac:chgData name="Jashu Bhardwaj" userId="54e5917215deca99" providerId="LiveId" clId="{A9BEFFCD-40D7-4D8C-9277-2ECB08D12CCA}" dt="2021-09-10T19:22:19.272" v="3087" actId="11529"/>
          <ac:cxnSpMkLst>
            <pc:docMk/>
            <pc:sldMk cId="315412809" sldId="267"/>
            <ac:cxnSpMk id="8" creationId="{8FD7C7E1-28AF-4401-8671-F9F12D9DD4AE}"/>
          </ac:cxnSpMkLst>
        </pc:cxnChg>
        <pc:cxnChg chg="add">
          <ac:chgData name="Jashu Bhardwaj" userId="54e5917215deca99" providerId="LiveId" clId="{A9BEFFCD-40D7-4D8C-9277-2ECB08D12CCA}" dt="2021-09-10T19:24:04.169" v="3155" actId="11529"/>
          <ac:cxnSpMkLst>
            <pc:docMk/>
            <pc:sldMk cId="315412809" sldId="267"/>
            <ac:cxnSpMk id="14" creationId="{32EA6532-5D1F-4FC8-B7DD-13AC1FEF63AA}"/>
          </ac:cxnSpMkLst>
        </pc:cxnChg>
        <pc:cxnChg chg="add">
          <ac:chgData name="Jashu Bhardwaj" userId="54e5917215deca99" providerId="LiveId" clId="{A9BEFFCD-40D7-4D8C-9277-2ECB08D12CCA}" dt="2021-09-10T19:24:26.774" v="3158" actId="11529"/>
          <ac:cxnSpMkLst>
            <pc:docMk/>
            <pc:sldMk cId="315412809" sldId="267"/>
            <ac:cxnSpMk id="16" creationId="{E7247C3B-074A-4803-9834-C7553E5C3F78}"/>
          </ac:cxnSpMkLst>
        </pc:cxnChg>
        <pc:cxnChg chg="add mod">
          <ac:chgData name="Jashu Bhardwaj" userId="54e5917215deca99" providerId="LiveId" clId="{A9BEFFCD-40D7-4D8C-9277-2ECB08D12CCA}" dt="2021-09-10T19:36:26.958" v="3219" actId="14100"/>
          <ac:cxnSpMkLst>
            <pc:docMk/>
            <pc:sldMk cId="315412809" sldId="267"/>
            <ac:cxnSpMk id="20" creationId="{2DC8D3CA-3986-40DC-8252-70B684D2FA97}"/>
          </ac:cxnSpMkLst>
        </pc:cxnChg>
        <pc:cxnChg chg="add mod">
          <ac:chgData name="Jashu Bhardwaj" userId="54e5917215deca99" providerId="LiveId" clId="{A9BEFFCD-40D7-4D8C-9277-2ECB08D12CCA}" dt="2021-09-10T19:41:26.253" v="3371" actId="14100"/>
          <ac:cxnSpMkLst>
            <pc:docMk/>
            <pc:sldMk cId="315412809" sldId="267"/>
            <ac:cxnSpMk id="34" creationId="{DEE02E75-E30B-4833-BC3C-3B7B69D27A2C}"/>
          </ac:cxnSpMkLst>
        </pc:cxnChg>
        <pc:cxnChg chg="add">
          <ac:chgData name="Jashu Bhardwaj" userId="54e5917215deca99" providerId="LiveId" clId="{A9BEFFCD-40D7-4D8C-9277-2ECB08D12CCA}" dt="2021-09-10T19:40:36.874" v="3361" actId="11529"/>
          <ac:cxnSpMkLst>
            <pc:docMk/>
            <pc:sldMk cId="315412809" sldId="267"/>
            <ac:cxnSpMk id="36" creationId="{054137BA-A7CC-47E3-8A9C-DDF809719052}"/>
          </ac:cxnSpMkLst>
        </pc:cxnChg>
        <pc:cxnChg chg="add mod">
          <ac:chgData name="Jashu Bhardwaj" userId="54e5917215deca99" providerId="LiveId" clId="{A9BEFFCD-40D7-4D8C-9277-2ECB08D12CCA}" dt="2021-09-10T19:40:53.569" v="3364" actId="14100"/>
          <ac:cxnSpMkLst>
            <pc:docMk/>
            <pc:sldMk cId="315412809" sldId="267"/>
            <ac:cxnSpMk id="37" creationId="{797B087E-4799-4F98-9673-D823AA3D7D1D}"/>
          </ac:cxnSpMkLst>
        </pc:cxnChg>
        <pc:cxnChg chg="add mod">
          <ac:chgData name="Jashu Bhardwaj" userId="54e5917215deca99" providerId="LiveId" clId="{A9BEFFCD-40D7-4D8C-9277-2ECB08D12CCA}" dt="2021-09-10T19:41:05.789" v="3367" actId="14100"/>
          <ac:cxnSpMkLst>
            <pc:docMk/>
            <pc:sldMk cId="315412809" sldId="267"/>
            <ac:cxnSpMk id="40" creationId="{2C85D0D7-E2D6-4DD4-98EF-05E8C9AD6CF4}"/>
          </ac:cxnSpMkLst>
        </pc:cxnChg>
        <pc:cxnChg chg="add mod">
          <ac:chgData name="Jashu Bhardwaj" userId="54e5917215deca99" providerId="LiveId" clId="{A9BEFFCD-40D7-4D8C-9277-2ECB08D12CCA}" dt="2021-09-10T19:41:15.545" v="3370" actId="14100"/>
          <ac:cxnSpMkLst>
            <pc:docMk/>
            <pc:sldMk cId="315412809" sldId="267"/>
            <ac:cxnSpMk id="43" creationId="{DC931C4E-C4B5-469C-9079-C9236016328B}"/>
          </ac:cxnSpMkLst>
        </pc:cxnChg>
      </pc:sldChg>
      <pc:sldChg chg="addSp delSp modSp new mod modNotesTx">
        <pc:chgData name="Jashu Bhardwaj" userId="54e5917215deca99" providerId="LiveId" clId="{A9BEFFCD-40D7-4D8C-9277-2ECB08D12CCA}" dt="2021-09-11T07:43:00.345" v="9423" actId="20577"/>
        <pc:sldMkLst>
          <pc:docMk/>
          <pc:sldMk cId="1155940759" sldId="268"/>
        </pc:sldMkLst>
        <pc:spChg chg="mod">
          <ac:chgData name="Jashu Bhardwaj" userId="54e5917215deca99" providerId="LiveId" clId="{A9BEFFCD-40D7-4D8C-9277-2ECB08D12CCA}" dt="2021-09-11T07:27:41.287" v="9151" actId="2711"/>
          <ac:spMkLst>
            <pc:docMk/>
            <pc:sldMk cId="1155940759" sldId="268"/>
            <ac:spMk id="2" creationId="{231944CD-09A5-4A87-9E54-7437634B1BCF}"/>
          </ac:spMkLst>
        </pc:spChg>
        <pc:spChg chg="del mod">
          <ac:chgData name="Jashu Bhardwaj" userId="54e5917215deca99" providerId="LiveId" clId="{A9BEFFCD-40D7-4D8C-9277-2ECB08D12CCA}" dt="2021-09-10T19:42:00.951" v="3395" actId="478"/>
          <ac:spMkLst>
            <pc:docMk/>
            <pc:sldMk cId="1155940759" sldId="268"/>
            <ac:spMk id="3" creationId="{035D1082-5942-4B74-ABCE-B1D05EEB0693}"/>
          </ac:spMkLst>
        </pc:spChg>
        <pc:spChg chg="add del">
          <ac:chgData name="Jashu Bhardwaj" userId="54e5917215deca99" providerId="LiveId" clId="{A9BEFFCD-40D7-4D8C-9277-2ECB08D12CCA}" dt="2021-09-10T19:43:09.272" v="3445" actId="478"/>
          <ac:spMkLst>
            <pc:docMk/>
            <pc:sldMk cId="1155940759" sldId="268"/>
            <ac:spMk id="4" creationId="{D828CF48-87DB-4A5D-AB1C-B7C6A73B1409}"/>
          </ac:spMkLst>
        </pc:spChg>
        <pc:spChg chg="add mod">
          <ac:chgData name="Jashu Bhardwaj" userId="54e5917215deca99" providerId="LiveId" clId="{A9BEFFCD-40D7-4D8C-9277-2ECB08D12CCA}" dt="2021-09-10T19:43:18.447" v="3447" actId="13822"/>
          <ac:spMkLst>
            <pc:docMk/>
            <pc:sldMk cId="1155940759" sldId="268"/>
            <ac:spMk id="5" creationId="{C2DC791F-1E6B-4AC3-9894-17B4B19FB368}"/>
          </ac:spMkLst>
        </pc:spChg>
        <pc:spChg chg="add mod">
          <ac:chgData name="Jashu Bhardwaj" userId="54e5917215deca99" providerId="LiveId" clId="{A9BEFFCD-40D7-4D8C-9277-2ECB08D12CCA}" dt="2021-09-10T19:44:02.393" v="3522" actId="14100"/>
          <ac:spMkLst>
            <pc:docMk/>
            <pc:sldMk cId="1155940759" sldId="268"/>
            <ac:spMk id="6" creationId="{3B0F47FB-F7E6-45E1-B988-BB5D7650027F}"/>
          </ac:spMkLst>
        </pc:spChg>
        <pc:spChg chg="add mod">
          <ac:chgData name="Jashu Bhardwaj" userId="54e5917215deca99" providerId="LiveId" clId="{A9BEFFCD-40D7-4D8C-9277-2ECB08D12CCA}" dt="2021-09-10T19:44:21.129" v="3526" actId="208"/>
          <ac:spMkLst>
            <pc:docMk/>
            <pc:sldMk cId="1155940759" sldId="268"/>
            <ac:spMk id="7" creationId="{425CBA70-4224-4E57-AA56-0D0ECC6E29CC}"/>
          </ac:spMkLst>
        </pc:spChg>
        <pc:spChg chg="add mod">
          <ac:chgData name="Jashu Bhardwaj" userId="54e5917215deca99" providerId="LiveId" clId="{A9BEFFCD-40D7-4D8C-9277-2ECB08D12CCA}" dt="2021-09-10T19:45:08.513" v="3572" actId="14100"/>
          <ac:spMkLst>
            <pc:docMk/>
            <pc:sldMk cId="1155940759" sldId="268"/>
            <ac:spMk id="8" creationId="{24D0EF24-081E-402F-AAF5-C253626ACEF9}"/>
          </ac:spMkLst>
        </pc:spChg>
        <pc:spChg chg="add mod">
          <ac:chgData name="Jashu Bhardwaj" userId="54e5917215deca99" providerId="LiveId" clId="{A9BEFFCD-40D7-4D8C-9277-2ECB08D12CCA}" dt="2021-09-10T19:45:32.263" v="3576" actId="208"/>
          <ac:spMkLst>
            <pc:docMk/>
            <pc:sldMk cId="1155940759" sldId="268"/>
            <ac:spMk id="9" creationId="{24E74A48-BD63-4DA3-9BED-192F9D411157}"/>
          </ac:spMkLst>
        </pc:spChg>
        <pc:spChg chg="add mod">
          <ac:chgData name="Jashu Bhardwaj" userId="54e5917215deca99" providerId="LiveId" clId="{A9BEFFCD-40D7-4D8C-9277-2ECB08D12CCA}" dt="2021-09-10T19:46:12.477" v="3641" actId="14100"/>
          <ac:spMkLst>
            <pc:docMk/>
            <pc:sldMk cId="1155940759" sldId="268"/>
            <ac:spMk id="10" creationId="{30278885-C0A4-46A4-9619-0969F3E1B052}"/>
          </ac:spMkLst>
        </pc:spChg>
        <pc:spChg chg="add del mod">
          <ac:chgData name="Jashu Bhardwaj" userId="54e5917215deca99" providerId="LiveId" clId="{A9BEFFCD-40D7-4D8C-9277-2ECB08D12CCA}" dt="2021-09-10T19:47:00.237" v="3647" actId="478"/>
          <ac:spMkLst>
            <pc:docMk/>
            <pc:sldMk cId="1155940759" sldId="268"/>
            <ac:spMk id="11" creationId="{B4E680E7-00BE-495D-9127-737438A09EE0}"/>
          </ac:spMkLst>
        </pc:spChg>
        <pc:spChg chg="add mod">
          <ac:chgData name="Jashu Bhardwaj" userId="54e5917215deca99" providerId="LiveId" clId="{A9BEFFCD-40D7-4D8C-9277-2ECB08D12CCA}" dt="2021-09-10T19:47:19.444" v="3650" actId="208"/>
          <ac:spMkLst>
            <pc:docMk/>
            <pc:sldMk cId="1155940759" sldId="268"/>
            <ac:spMk id="12" creationId="{BCD6746B-50A7-43F0-AEB4-F835D91D4980}"/>
          </ac:spMkLst>
        </pc:spChg>
        <pc:spChg chg="add mod">
          <ac:chgData name="Jashu Bhardwaj" userId="54e5917215deca99" providerId="LiveId" clId="{A9BEFFCD-40D7-4D8C-9277-2ECB08D12CCA}" dt="2021-09-10T19:47:59.803" v="3706" actId="14100"/>
          <ac:spMkLst>
            <pc:docMk/>
            <pc:sldMk cId="1155940759" sldId="268"/>
            <ac:spMk id="13" creationId="{D8D4E837-6F0D-4AD3-B629-AE8E0E6E66F1}"/>
          </ac:spMkLst>
        </pc:spChg>
        <pc:spChg chg="add mod">
          <ac:chgData name="Jashu Bhardwaj" userId="54e5917215deca99" providerId="LiveId" clId="{A9BEFFCD-40D7-4D8C-9277-2ECB08D12CCA}" dt="2021-09-10T19:48:32.489" v="3712" actId="208"/>
          <ac:spMkLst>
            <pc:docMk/>
            <pc:sldMk cId="1155940759" sldId="268"/>
            <ac:spMk id="14" creationId="{C73B9457-8F4C-405B-8855-90F11C22869F}"/>
          </ac:spMkLst>
        </pc:spChg>
        <pc:spChg chg="add mod">
          <ac:chgData name="Jashu Bhardwaj" userId="54e5917215deca99" providerId="LiveId" clId="{A9BEFFCD-40D7-4D8C-9277-2ECB08D12CCA}" dt="2021-09-10T19:49:03.014" v="3742" actId="14100"/>
          <ac:spMkLst>
            <pc:docMk/>
            <pc:sldMk cId="1155940759" sldId="268"/>
            <ac:spMk id="15" creationId="{40C00AA8-034E-48A6-9A0F-DEF11B6AEAB8}"/>
          </ac:spMkLst>
        </pc:spChg>
        <pc:spChg chg="add mod">
          <ac:chgData name="Jashu Bhardwaj" userId="54e5917215deca99" providerId="LiveId" clId="{A9BEFFCD-40D7-4D8C-9277-2ECB08D12CCA}" dt="2021-09-10T19:49:22.812" v="3746" actId="14100"/>
          <ac:spMkLst>
            <pc:docMk/>
            <pc:sldMk cId="1155940759" sldId="268"/>
            <ac:spMk id="16" creationId="{B09B82C2-7621-4373-BBAF-8D124E6658E8}"/>
          </ac:spMkLst>
        </pc:spChg>
        <pc:spChg chg="add mod">
          <ac:chgData name="Jashu Bhardwaj" userId="54e5917215deca99" providerId="LiveId" clId="{A9BEFFCD-40D7-4D8C-9277-2ECB08D12CCA}" dt="2021-09-10T19:49:47.229" v="3766" actId="14100"/>
          <ac:spMkLst>
            <pc:docMk/>
            <pc:sldMk cId="1155940759" sldId="268"/>
            <ac:spMk id="17" creationId="{1B99C865-1A38-476B-9AE7-630325AC0E3B}"/>
          </ac:spMkLst>
        </pc:spChg>
        <pc:spChg chg="add mod">
          <ac:chgData name="Jashu Bhardwaj" userId="54e5917215deca99" providerId="LiveId" clId="{A9BEFFCD-40D7-4D8C-9277-2ECB08D12CCA}" dt="2021-09-10T19:50:13.174" v="3771" actId="208"/>
          <ac:spMkLst>
            <pc:docMk/>
            <pc:sldMk cId="1155940759" sldId="268"/>
            <ac:spMk id="18" creationId="{6DE8D5C3-686E-4286-B342-28A15ADD626E}"/>
          </ac:spMkLst>
        </pc:spChg>
        <pc:spChg chg="add mod">
          <ac:chgData name="Jashu Bhardwaj" userId="54e5917215deca99" providerId="LiveId" clId="{A9BEFFCD-40D7-4D8C-9277-2ECB08D12CCA}" dt="2021-09-10T19:50:54.352" v="3823" actId="14100"/>
          <ac:spMkLst>
            <pc:docMk/>
            <pc:sldMk cId="1155940759" sldId="268"/>
            <ac:spMk id="19" creationId="{16E21577-8F12-4627-A07C-BB64C169130C}"/>
          </ac:spMkLst>
        </pc:spChg>
        <pc:cxnChg chg="add mod">
          <ac:chgData name="Jashu Bhardwaj" userId="54e5917215deca99" providerId="LiveId" clId="{A9BEFFCD-40D7-4D8C-9277-2ECB08D12CCA}" dt="2021-09-10T19:51:16.124" v="3825" actId="14100"/>
          <ac:cxnSpMkLst>
            <pc:docMk/>
            <pc:sldMk cId="1155940759" sldId="268"/>
            <ac:cxnSpMk id="21" creationId="{85147A3C-1E5B-4F77-9BF4-9B8B5ECC70DF}"/>
          </ac:cxnSpMkLst>
        </pc:cxnChg>
        <pc:cxnChg chg="add mod">
          <ac:chgData name="Jashu Bhardwaj" userId="54e5917215deca99" providerId="LiveId" clId="{A9BEFFCD-40D7-4D8C-9277-2ECB08D12CCA}" dt="2021-09-10T19:51:30.988" v="3827" actId="14100"/>
          <ac:cxnSpMkLst>
            <pc:docMk/>
            <pc:sldMk cId="1155940759" sldId="268"/>
            <ac:cxnSpMk id="23" creationId="{C463B703-8ACC-4320-B40A-57AD810BC938}"/>
          </ac:cxnSpMkLst>
        </pc:cxnChg>
        <pc:cxnChg chg="add mod">
          <ac:chgData name="Jashu Bhardwaj" userId="54e5917215deca99" providerId="LiveId" clId="{A9BEFFCD-40D7-4D8C-9277-2ECB08D12CCA}" dt="2021-09-10T19:51:42.870" v="3830" actId="14100"/>
          <ac:cxnSpMkLst>
            <pc:docMk/>
            <pc:sldMk cId="1155940759" sldId="268"/>
            <ac:cxnSpMk id="25" creationId="{25CDB9B6-4212-4F91-A8F3-9BDDF12A9DEE}"/>
          </ac:cxnSpMkLst>
        </pc:cxnChg>
        <pc:cxnChg chg="add mod">
          <ac:chgData name="Jashu Bhardwaj" userId="54e5917215deca99" providerId="LiveId" clId="{A9BEFFCD-40D7-4D8C-9277-2ECB08D12CCA}" dt="2021-09-10T19:51:53.160" v="3833" actId="14100"/>
          <ac:cxnSpMkLst>
            <pc:docMk/>
            <pc:sldMk cId="1155940759" sldId="268"/>
            <ac:cxnSpMk id="28" creationId="{0B5B3B39-A260-4341-97C0-E939F751927E}"/>
          </ac:cxnSpMkLst>
        </pc:cxnChg>
        <pc:cxnChg chg="add mod">
          <ac:chgData name="Jashu Bhardwaj" userId="54e5917215deca99" providerId="LiveId" clId="{A9BEFFCD-40D7-4D8C-9277-2ECB08D12CCA}" dt="2021-09-10T19:52:16.326" v="3838" actId="14100"/>
          <ac:cxnSpMkLst>
            <pc:docMk/>
            <pc:sldMk cId="1155940759" sldId="268"/>
            <ac:cxnSpMk id="31" creationId="{5D626267-2BA6-44CB-9399-FB5006071B1C}"/>
          </ac:cxnSpMkLst>
        </pc:cxnChg>
        <pc:cxnChg chg="add mod">
          <ac:chgData name="Jashu Bhardwaj" userId="54e5917215deca99" providerId="LiveId" clId="{A9BEFFCD-40D7-4D8C-9277-2ECB08D12CCA}" dt="2021-09-10T19:52:29.772" v="3841" actId="14100"/>
          <ac:cxnSpMkLst>
            <pc:docMk/>
            <pc:sldMk cId="1155940759" sldId="268"/>
            <ac:cxnSpMk id="35" creationId="{86DB621D-67B3-40DF-A8D5-911CBC8247FA}"/>
          </ac:cxnSpMkLst>
        </pc:cxnChg>
      </pc:sldChg>
      <pc:sldChg chg="addSp delSp modSp new mod modNotesTx">
        <pc:chgData name="Jashu Bhardwaj" userId="54e5917215deca99" providerId="LiveId" clId="{A9BEFFCD-40D7-4D8C-9277-2ECB08D12CCA}" dt="2021-09-11T07:43:42.332" v="9425" actId="20577"/>
        <pc:sldMkLst>
          <pc:docMk/>
          <pc:sldMk cId="741018963" sldId="269"/>
        </pc:sldMkLst>
        <pc:spChg chg="mod">
          <ac:chgData name="Jashu Bhardwaj" userId="54e5917215deca99" providerId="LiveId" clId="{A9BEFFCD-40D7-4D8C-9277-2ECB08D12CCA}" dt="2021-09-11T07:27:53.920" v="9152" actId="2711"/>
          <ac:spMkLst>
            <pc:docMk/>
            <pc:sldMk cId="741018963" sldId="269"/>
            <ac:spMk id="2" creationId="{8E9B0ABB-0D89-41A2-A831-FC19EE266A1B}"/>
          </ac:spMkLst>
        </pc:spChg>
        <pc:spChg chg="del mod">
          <ac:chgData name="Jashu Bhardwaj" userId="54e5917215deca99" providerId="LiveId" clId="{A9BEFFCD-40D7-4D8C-9277-2ECB08D12CCA}" dt="2021-09-10T19:53:20.693" v="3864" actId="478"/>
          <ac:spMkLst>
            <pc:docMk/>
            <pc:sldMk cId="741018963" sldId="269"/>
            <ac:spMk id="3" creationId="{26DA60FA-F000-44C9-BD44-D8EB1514E181}"/>
          </ac:spMkLst>
        </pc:spChg>
        <pc:spChg chg="add mod">
          <ac:chgData name="Jashu Bhardwaj" userId="54e5917215deca99" providerId="LiveId" clId="{A9BEFFCD-40D7-4D8C-9277-2ECB08D12CCA}" dt="2021-09-10T19:53:31.902" v="3866" actId="13822"/>
          <ac:spMkLst>
            <pc:docMk/>
            <pc:sldMk cId="741018963" sldId="269"/>
            <ac:spMk id="4" creationId="{DBF71BC7-1B02-4716-93E5-01625FDCF607}"/>
          </ac:spMkLst>
        </pc:spChg>
        <pc:spChg chg="add mod">
          <ac:chgData name="Jashu Bhardwaj" userId="54e5917215deca99" providerId="LiveId" clId="{A9BEFFCD-40D7-4D8C-9277-2ECB08D12CCA}" dt="2021-09-10T19:54:23.992" v="3938" actId="14100"/>
          <ac:spMkLst>
            <pc:docMk/>
            <pc:sldMk cId="741018963" sldId="269"/>
            <ac:spMk id="5" creationId="{20FB614B-6892-4CC3-BFDF-7EA51FD072E8}"/>
          </ac:spMkLst>
        </pc:spChg>
        <pc:spChg chg="add mod">
          <ac:chgData name="Jashu Bhardwaj" userId="54e5917215deca99" providerId="LiveId" clId="{A9BEFFCD-40D7-4D8C-9277-2ECB08D12CCA}" dt="2021-09-10T19:54:47.771" v="3943" actId="208"/>
          <ac:spMkLst>
            <pc:docMk/>
            <pc:sldMk cId="741018963" sldId="269"/>
            <ac:spMk id="6" creationId="{072A4CF1-665D-4D66-BA96-DD5144A88199}"/>
          </ac:spMkLst>
        </pc:spChg>
        <pc:spChg chg="add mod">
          <ac:chgData name="Jashu Bhardwaj" userId="54e5917215deca99" providerId="LiveId" clId="{A9BEFFCD-40D7-4D8C-9277-2ECB08D12CCA}" dt="2021-09-10T19:55:16.924" v="3991" actId="14100"/>
          <ac:spMkLst>
            <pc:docMk/>
            <pc:sldMk cId="741018963" sldId="269"/>
            <ac:spMk id="7" creationId="{C8B56538-0D13-429D-81D9-1480415CC680}"/>
          </ac:spMkLst>
        </pc:spChg>
        <pc:spChg chg="add mod">
          <ac:chgData name="Jashu Bhardwaj" userId="54e5917215deca99" providerId="LiveId" clId="{A9BEFFCD-40D7-4D8C-9277-2ECB08D12CCA}" dt="2021-09-10T19:55:38.153" v="3994" actId="208"/>
          <ac:spMkLst>
            <pc:docMk/>
            <pc:sldMk cId="741018963" sldId="269"/>
            <ac:spMk id="8" creationId="{4FE19079-47F5-4BDE-A3B2-9834680980DC}"/>
          </ac:spMkLst>
        </pc:spChg>
        <pc:spChg chg="add mod">
          <ac:chgData name="Jashu Bhardwaj" userId="54e5917215deca99" providerId="LiveId" clId="{A9BEFFCD-40D7-4D8C-9277-2ECB08D12CCA}" dt="2021-09-10T19:56:18.470" v="4096" actId="14100"/>
          <ac:spMkLst>
            <pc:docMk/>
            <pc:sldMk cId="741018963" sldId="269"/>
            <ac:spMk id="9" creationId="{6FFF3A76-848C-447F-848D-7898CCE2157C}"/>
          </ac:spMkLst>
        </pc:spChg>
        <pc:spChg chg="add mod">
          <ac:chgData name="Jashu Bhardwaj" userId="54e5917215deca99" providerId="LiveId" clId="{A9BEFFCD-40D7-4D8C-9277-2ECB08D12CCA}" dt="2021-09-10T19:56:38.338" v="4099" actId="208"/>
          <ac:spMkLst>
            <pc:docMk/>
            <pc:sldMk cId="741018963" sldId="269"/>
            <ac:spMk id="10" creationId="{A48BCF04-8095-43FB-B7F5-7E7CBA505F39}"/>
          </ac:spMkLst>
        </pc:spChg>
        <pc:spChg chg="add mod">
          <ac:chgData name="Jashu Bhardwaj" userId="54e5917215deca99" providerId="LiveId" clId="{A9BEFFCD-40D7-4D8C-9277-2ECB08D12CCA}" dt="2021-09-10T19:57:16.367" v="4210" actId="14100"/>
          <ac:spMkLst>
            <pc:docMk/>
            <pc:sldMk cId="741018963" sldId="269"/>
            <ac:spMk id="11" creationId="{6B572D91-722F-4E3B-84AD-18A791CC7A8B}"/>
          </ac:spMkLst>
        </pc:spChg>
        <pc:spChg chg="add mod">
          <ac:chgData name="Jashu Bhardwaj" userId="54e5917215deca99" providerId="LiveId" clId="{A9BEFFCD-40D7-4D8C-9277-2ECB08D12CCA}" dt="2021-09-10T19:57:39.536" v="4213" actId="208"/>
          <ac:spMkLst>
            <pc:docMk/>
            <pc:sldMk cId="741018963" sldId="269"/>
            <ac:spMk id="12" creationId="{25BDF148-EB55-4F68-8DC9-438CEE77F650}"/>
          </ac:spMkLst>
        </pc:spChg>
        <pc:spChg chg="add mod">
          <ac:chgData name="Jashu Bhardwaj" userId="54e5917215deca99" providerId="LiveId" clId="{A9BEFFCD-40D7-4D8C-9277-2ECB08D12CCA}" dt="2021-09-10T19:58:04.671" v="4287" actId="14100"/>
          <ac:spMkLst>
            <pc:docMk/>
            <pc:sldMk cId="741018963" sldId="269"/>
            <ac:spMk id="13" creationId="{0B062A45-0CC7-4A85-B8B8-E10141F5ADC2}"/>
          </ac:spMkLst>
        </pc:spChg>
        <pc:cxnChg chg="add">
          <ac:chgData name="Jashu Bhardwaj" userId="54e5917215deca99" providerId="LiveId" clId="{A9BEFFCD-40D7-4D8C-9277-2ECB08D12CCA}" dt="2021-09-10T19:58:13.844" v="4288" actId="11529"/>
          <ac:cxnSpMkLst>
            <pc:docMk/>
            <pc:sldMk cId="741018963" sldId="269"/>
            <ac:cxnSpMk id="15" creationId="{F773D6D3-32D3-45E6-80FA-731995CF3A75}"/>
          </ac:cxnSpMkLst>
        </pc:cxnChg>
        <pc:cxnChg chg="add mod">
          <ac:chgData name="Jashu Bhardwaj" userId="54e5917215deca99" providerId="LiveId" clId="{A9BEFFCD-40D7-4D8C-9277-2ECB08D12CCA}" dt="2021-09-10T19:58:20.870" v="4290" actId="14100"/>
          <ac:cxnSpMkLst>
            <pc:docMk/>
            <pc:sldMk cId="741018963" sldId="269"/>
            <ac:cxnSpMk id="16" creationId="{4B63E309-F73B-441E-B03A-397F241DFC12}"/>
          </ac:cxnSpMkLst>
        </pc:cxnChg>
        <pc:cxnChg chg="add mod">
          <ac:chgData name="Jashu Bhardwaj" userId="54e5917215deca99" providerId="LiveId" clId="{A9BEFFCD-40D7-4D8C-9277-2ECB08D12CCA}" dt="2021-09-10T19:58:30.174" v="4293" actId="14100"/>
          <ac:cxnSpMkLst>
            <pc:docMk/>
            <pc:sldMk cId="741018963" sldId="269"/>
            <ac:cxnSpMk id="18" creationId="{C0E22EE1-7728-4D9C-8FFC-4089C217C243}"/>
          </ac:cxnSpMkLst>
        </pc:cxnChg>
        <pc:cxnChg chg="add mod">
          <ac:chgData name="Jashu Bhardwaj" userId="54e5917215deca99" providerId="LiveId" clId="{A9BEFFCD-40D7-4D8C-9277-2ECB08D12CCA}" dt="2021-09-10T19:58:41.821" v="4296" actId="14100"/>
          <ac:cxnSpMkLst>
            <pc:docMk/>
            <pc:sldMk cId="741018963" sldId="269"/>
            <ac:cxnSpMk id="21" creationId="{C30B0B27-7BDF-438D-A3BE-F53C6505AD9E}"/>
          </ac:cxnSpMkLst>
        </pc:cxnChg>
      </pc:sldChg>
      <pc:sldChg chg="addSp delSp modSp new mod modNotesTx">
        <pc:chgData name="Jashu Bhardwaj" userId="54e5917215deca99" providerId="LiveId" clId="{A9BEFFCD-40D7-4D8C-9277-2ECB08D12CCA}" dt="2021-09-11T07:44:54.762" v="9549" actId="20577"/>
        <pc:sldMkLst>
          <pc:docMk/>
          <pc:sldMk cId="3998936992" sldId="270"/>
        </pc:sldMkLst>
        <pc:spChg chg="mod">
          <ac:chgData name="Jashu Bhardwaj" userId="54e5917215deca99" providerId="LiveId" clId="{A9BEFFCD-40D7-4D8C-9277-2ECB08D12CCA}" dt="2021-09-11T07:28:03.738" v="9153" actId="2711"/>
          <ac:spMkLst>
            <pc:docMk/>
            <pc:sldMk cId="3998936992" sldId="270"/>
            <ac:spMk id="2" creationId="{AABE58BD-8BC0-4BD4-8339-47F173BCB901}"/>
          </ac:spMkLst>
        </pc:spChg>
        <pc:spChg chg="del mod">
          <ac:chgData name="Jashu Bhardwaj" userId="54e5917215deca99" providerId="LiveId" clId="{A9BEFFCD-40D7-4D8C-9277-2ECB08D12CCA}" dt="2021-09-10T19:59:10.810" v="4334" actId="478"/>
          <ac:spMkLst>
            <pc:docMk/>
            <pc:sldMk cId="3998936992" sldId="270"/>
            <ac:spMk id="3" creationId="{3C3989FF-4B97-45EC-8417-2E57E4756178}"/>
          </ac:spMkLst>
        </pc:spChg>
        <pc:spChg chg="add mod">
          <ac:chgData name="Jashu Bhardwaj" userId="54e5917215deca99" providerId="LiveId" clId="{A9BEFFCD-40D7-4D8C-9277-2ECB08D12CCA}" dt="2021-09-10T19:59:27.867" v="4336" actId="13822"/>
          <ac:spMkLst>
            <pc:docMk/>
            <pc:sldMk cId="3998936992" sldId="270"/>
            <ac:spMk id="4" creationId="{BDA3267F-F781-4B5B-9DDD-0ECF7202BEDD}"/>
          </ac:spMkLst>
        </pc:spChg>
        <pc:spChg chg="add mod">
          <ac:chgData name="Jashu Bhardwaj" userId="54e5917215deca99" providerId="LiveId" clId="{A9BEFFCD-40D7-4D8C-9277-2ECB08D12CCA}" dt="2021-09-10T20:00:02.343" v="4388" actId="20577"/>
          <ac:spMkLst>
            <pc:docMk/>
            <pc:sldMk cId="3998936992" sldId="270"/>
            <ac:spMk id="5" creationId="{6F787B7F-F427-4C6E-B67D-6D2781E8E1F2}"/>
          </ac:spMkLst>
        </pc:spChg>
        <pc:spChg chg="add mod">
          <ac:chgData name="Jashu Bhardwaj" userId="54e5917215deca99" providerId="LiveId" clId="{A9BEFFCD-40D7-4D8C-9277-2ECB08D12CCA}" dt="2021-09-10T20:01:06.764" v="4496" actId="14100"/>
          <ac:spMkLst>
            <pc:docMk/>
            <pc:sldMk cId="3998936992" sldId="270"/>
            <ac:spMk id="6" creationId="{57B0A909-9B72-4F39-A803-7F07D39338AF}"/>
          </ac:spMkLst>
        </pc:spChg>
        <pc:spChg chg="add mod">
          <ac:chgData name="Jashu Bhardwaj" userId="54e5917215deca99" providerId="LiveId" clId="{A9BEFFCD-40D7-4D8C-9277-2ECB08D12CCA}" dt="2021-09-10T20:01:22.290" v="4499" actId="14100"/>
          <ac:spMkLst>
            <pc:docMk/>
            <pc:sldMk cId="3998936992" sldId="270"/>
            <ac:spMk id="7" creationId="{48741283-04DE-48CB-B6E7-4191209BC07D}"/>
          </ac:spMkLst>
        </pc:spChg>
        <pc:spChg chg="add mod">
          <ac:chgData name="Jashu Bhardwaj" userId="54e5917215deca99" providerId="LiveId" clId="{A9BEFFCD-40D7-4D8C-9277-2ECB08D12CCA}" dt="2021-09-10T20:01:44.004" v="4503" actId="208"/>
          <ac:spMkLst>
            <pc:docMk/>
            <pc:sldMk cId="3998936992" sldId="270"/>
            <ac:spMk id="8" creationId="{0130DAA1-7CE1-4142-BE38-95D30E8F45C5}"/>
          </ac:spMkLst>
        </pc:spChg>
        <pc:spChg chg="add mod">
          <ac:chgData name="Jashu Bhardwaj" userId="54e5917215deca99" providerId="LiveId" clId="{A9BEFFCD-40D7-4D8C-9277-2ECB08D12CCA}" dt="2021-09-10T20:02:39.620" v="4627" actId="14100"/>
          <ac:spMkLst>
            <pc:docMk/>
            <pc:sldMk cId="3998936992" sldId="270"/>
            <ac:spMk id="9" creationId="{E4CEC68E-CF52-4BA5-AEA1-D6EAC38B8DC6}"/>
          </ac:spMkLst>
        </pc:spChg>
        <pc:spChg chg="add mod">
          <ac:chgData name="Jashu Bhardwaj" userId="54e5917215deca99" providerId="LiveId" clId="{A9BEFFCD-40D7-4D8C-9277-2ECB08D12CCA}" dt="2021-09-10T20:03:04.843" v="4630" actId="208"/>
          <ac:spMkLst>
            <pc:docMk/>
            <pc:sldMk cId="3998936992" sldId="270"/>
            <ac:spMk id="10" creationId="{FBB324DC-6CA8-4171-B4D8-BC95A4F94013}"/>
          </ac:spMkLst>
        </pc:spChg>
        <pc:spChg chg="add mod">
          <ac:chgData name="Jashu Bhardwaj" userId="54e5917215deca99" providerId="LiveId" clId="{A9BEFFCD-40D7-4D8C-9277-2ECB08D12CCA}" dt="2021-09-10T20:03:15.281" v="4632" actId="571"/>
          <ac:spMkLst>
            <pc:docMk/>
            <pc:sldMk cId="3998936992" sldId="270"/>
            <ac:spMk id="11" creationId="{BF116B05-2F72-48CD-9711-7BF08655B914}"/>
          </ac:spMkLst>
        </pc:spChg>
        <pc:spChg chg="add mod">
          <ac:chgData name="Jashu Bhardwaj" userId="54e5917215deca99" providerId="LiveId" clId="{A9BEFFCD-40D7-4D8C-9277-2ECB08D12CCA}" dt="2021-09-10T20:03:15.281" v="4632" actId="571"/>
          <ac:spMkLst>
            <pc:docMk/>
            <pc:sldMk cId="3998936992" sldId="270"/>
            <ac:spMk id="12" creationId="{76B2209B-74E0-4057-BEFD-EECECEFE203B}"/>
          </ac:spMkLst>
        </pc:spChg>
        <pc:spChg chg="add mod">
          <ac:chgData name="Jashu Bhardwaj" userId="54e5917215deca99" providerId="LiveId" clId="{A9BEFFCD-40D7-4D8C-9277-2ECB08D12CCA}" dt="2021-09-10T20:03:55.483" v="4738" actId="20577"/>
          <ac:spMkLst>
            <pc:docMk/>
            <pc:sldMk cId="3998936992" sldId="270"/>
            <ac:spMk id="13" creationId="{90C381B5-E485-463B-AC80-56CFAB314C2B}"/>
          </ac:spMkLst>
        </pc:spChg>
        <pc:spChg chg="add mod">
          <ac:chgData name="Jashu Bhardwaj" userId="54e5917215deca99" providerId="LiveId" clId="{A9BEFFCD-40D7-4D8C-9277-2ECB08D12CCA}" dt="2021-09-10T20:04:21.061" v="4744" actId="14100"/>
          <ac:spMkLst>
            <pc:docMk/>
            <pc:sldMk cId="3998936992" sldId="270"/>
            <ac:spMk id="14" creationId="{46D44B24-154E-406F-8958-3AFC6E013839}"/>
          </ac:spMkLst>
        </pc:spChg>
        <pc:spChg chg="add mod">
          <ac:chgData name="Jashu Bhardwaj" userId="54e5917215deca99" providerId="LiveId" clId="{A9BEFFCD-40D7-4D8C-9277-2ECB08D12CCA}" dt="2021-09-10T20:04:48.692" v="4805" actId="14100"/>
          <ac:spMkLst>
            <pc:docMk/>
            <pc:sldMk cId="3998936992" sldId="270"/>
            <ac:spMk id="15" creationId="{5C5D5281-6C2C-45E5-97AE-571462588F24}"/>
          </ac:spMkLst>
        </pc:spChg>
        <pc:cxnChg chg="add">
          <ac:chgData name="Jashu Bhardwaj" userId="54e5917215deca99" providerId="LiveId" clId="{A9BEFFCD-40D7-4D8C-9277-2ECB08D12CCA}" dt="2021-09-10T20:04:57.969" v="4806" actId="11529"/>
          <ac:cxnSpMkLst>
            <pc:docMk/>
            <pc:sldMk cId="3998936992" sldId="270"/>
            <ac:cxnSpMk id="17" creationId="{E4DEBC69-8F2A-4CD6-B1EE-F789808EECBC}"/>
          </ac:cxnSpMkLst>
        </pc:cxnChg>
        <pc:cxnChg chg="add mod">
          <ac:chgData name="Jashu Bhardwaj" userId="54e5917215deca99" providerId="LiveId" clId="{A9BEFFCD-40D7-4D8C-9277-2ECB08D12CCA}" dt="2021-09-10T20:05:05.100" v="4808" actId="14100"/>
          <ac:cxnSpMkLst>
            <pc:docMk/>
            <pc:sldMk cId="3998936992" sldId="270"/>
            <ac:cxnSpMk id="18" creationId="{A22B078C-CD4C-4E47-80F6-6C5EE4C13F21}"/>
          </ac:cxnSpMkLst>
        </pc:cxnChg>
        <pc:cxnChg chg="add mod">
          <ac:chgData name="Jashu Bhardwaj" userId="54e5917215deca99" providerId="LiveId" clId="{A9BEFFCD-40D7-4D8C-9277-2ECB08D12CCA}" dt="2021-09-10T20:05:14.888" v="4811" actId="14100"/>
          <ac:cxnSpMkLst>
            <pc:docMk/>
            <pc:sldMk cId="3998936992" sldId="270"/>
            <ac:cxnSpMk id="20" creationId="{4BC55119-128F-40D6-8B8F-1BC19F6C6489}"/>
          </ac:cxnSpMkLst>
        </pc:cxnChg>
        <pc:cxnChg chg="add mod">
          <ac:chgData name="Jashu Bhardwaj" userId="54e5917215deca99" providerId="LiveId" clId="{A9BEFFCD-40D7-4D8C-9277-2ECB08D12CCA}" dt="2021-09-10T20:05:23.861" v="4814" actId="14100"/>
          <ac:cxnSpMkLst>
            <pc:docMk/>
            <pc:sldMk cId="3998936992" sldId="270"/>
            <ac:cxnSpMk id="23" creationId="{698382D4-EAFF-4EC3-ADD5-2550342F91A2}"/>
          </ac:cxnSpMkLst>
        </pc:cxnChg>
      </pc:sldChg>
      <pc:sldChg chg="modSp new mod ord modNotesTx">
        <pc:chgData name="Jashu Bhardwaj" userId="54e5917215deca99" providerId="LiveId" clId="{A9BEFFCD-40D7-4D8C-9277-2ECB08D12CCA}" dt="2021-09-11T07:20:27.120" v="8478" actId="20577"/>
        <pc:sldMkLst>
          <pc:docMk/>
          <pc:sldMk cId="2760190260" sldId="271"/>
        </pc:sldMkLst>
        <pc:spChg chg="mod">
          <ac:chgData name="Jashu Bhardwaj" userId="54e5917215deca99" providerId="LiveId" clId="{A9BEFFCD-40D7-4D8C-9277-2ECB08D12CCA}" dt="2021-09-10T20:08:09.001" v="4970" actId="2711"/>
          <ac:spMkLst>
            <pc:docMk/>
            <pc:sldMk cId="2760190260" sldId="271"/>
            <ac:spMk id="2" creationId="{30513098-1B49-423B-8FFB-F3454CE61308}"/>
          </ac:spMkLst>
        </pc:spChg>
      </pc:sldChg>
      <pc:sldChg chg="addSp delSp modSp new mod modNotesTx">
        <pc:chgData name="Jashu Bhardwaj" userId="54e5917215deca99" providerId="LiveId" clId="{A9BEFFCD-40D7-4D8C-9277-2ECB08D12CCA}" dt="2021-09-11T07:20:59.794" v="8559" actId="20577"/>
        <pc:sldMkLst>
          <pc:docMk/>
          <pc:sldMk cId="259820878" sldId="272"/>
        </pc:sldMkLst>
        <pc:spChg chg="mod">
          <ac:chgData name="Jashu Bhardwaj" userId="54e5917215deca99" providerId="LiveId" clId="{A9BEFFCD-40D7-4D8C-9277-2ECB08D12CCA}" dt="2021-09-10T20:08:42.278" v="4993" actId="20577"/>
          <ac:spMkLst>
            <pc:docMk/>
            <pc:sldMk cId="259820878" sldId="272"/>
            <ac:spMk id="2" creationId="{A835B485-EC53-40B5-80BF-61A7A74B9DAA}"/>
          </ac:spMkLst>
        </pc:spChg>
        <pc:spChg chg="del mod">
          <ac:chgData name="Jashu Bhardwaj" userId="54e5917215deca99" providerId="LiveId" clId="{A9BEFFCD-40D7-4D8C-9277-2ECB08D12CCA}" dt="2021-09-10T20:08:48.046" v="4995" actId="478"/>
          <ac:spMkLst>
            <pc:docMk/>
            <pc:sldMk cId="259820878" sldId="272"/>
            <ac:spMk id="3" creationId="{D025738D-D3E4-4E83-9FF7-FA1073FA272C}"/>
          </ac:spMkLst>
        </pc:spChg>
        <pc:picChg chg="add mod">
          <ac:chgData name="Jashu Bhardwaj" userId="54e5917215deca99" providerId="LiveId" clId="{A9BEFFCD-40D7-4D8C-9277-2ECB08D12CCA}" dt="2021-09-10T20:15:15.197" v="5000" actId="1076"/>
          <ac:picMkLst>
            <pc:docMk/>
            <pc:sldMk cId="259820878" sldId="272"/>
            <ac:picMk id="5" creationId="{7EBD975E-7EF1-40B2-B70F-CCFB133FF851}"/>
          </ac:picMkLst>
        </pc:picChg>
      </pc:sldChg>
      <pc:sldChg chg="addSp delSp modSp new mod modNotesTx">
        <pc:chgData name="Jashu Bhardwaj" userId="54e5917215deca99" providerId="LiveId" clId="{A9BEFFCD-40D7-4D8C-9277-2ECB08D12CCA}" dt="2021-09-11T07:45:53.900" v="9590" actId="20577"/>
        <pc:sldMkLst>
          <pc:docMk/>
          <pc:sldMk cId="16223775" sldId="273"/>
        </pc:sldMkLst>
        <pc:spChg chg="mod">
          <ac:chgData name="Jashu Bhardwaj" userId="54e5917215deca99" providerId="LiveId" clId="{A9BEFFCD-40D7-4D8C-9277-2ECB08D12CCA}" dt="2021-09-10T20:15:39.150" v="5018" actId="20577"/>
          <ac:spMkLst>
            <pc:docMk/>
            <pc:sldMk cId="16223775" sldId="273"/>
            <ac:spMk id="2" creationId="{159FCF91-1239-4565-A966-E6A4F2869668}"/>
          </ac:spMkLst>
        </pc:spChg>
        <pc:spChg chg="del mod">
          <ac:chgData name="Jashu Bhardwaj" userId="54e5917215deca99" providerId="LiveId" clId="{A9BEFFCD-40D7-4D8C-9277-2ECB08D12CCA}" dt="2021-09-10T20:15:45.141" v="5020" actId="478"/>
          <ac:spMkLst>
            <pc:docMk/>
            <pc:sldMk cId="16223775" sldId="273"/>
            <ac:spMk id="3" creationId="{BA11D308-1316-462F-8AA4-BD29A5B9FB65}"/>
          </ac:spMkLst>
        </pc:spChg>
        <pc:picChg chg="add mod">
          <ac:chgData name="Jashu Bhardwaj" userId="54e5917215deca99" providerId="LiveId" clId="{A9BEFFCD-40D7-4D8C-9277-2ECB08D12CCA}" dt="2021-09-10T20:17:16.956" v="5024" actId="1076"/>
          <ac:picMkLst>
            <pc:docMk/>
            <pc:sldMk cId="16223775" sldId="273"/>
            <ac:picMk id="5" creationId="{9FB09471-D7E5-4497-9B9B-EA25CF6B965D}"/>
          </ac:picMkLst>
        </pc:picChg>
      </pc:sldChg>
      <pc:sldChg chg="addSp delSp modSp new mod modNotesTx">
        <pc:chgData name="Jashu Bhardwaj" userId="54e5917215deca99" providerId="LiveId" clId="{A9BEFFCD-40D7-4D8C-9277-2ECB08D12CCA}" dt="2021-09-11T07:23:02.785" v="8793" actId="20577"/>
        <pc:sldMkLst>
          <pc:docMk/>
          <pc:sldMk cId="1742027522" sldId="274"/>
        </pc:sldMkLst>
        <pc:spChg chg="mod">
          <ac:chgData name="Jashu Bhardwaj" userId="54e5917215deca99" providerId="LiveId" clId="{A9BEFFCD-40D7-4D8C-9277-2ECB08D12CCA}" dt="2021-09-10T20:17:41.069" v="5053" actId="20577"/>
          <ac:spMkLst>
            <pc:docMk/>
            <pc:sldMk cId="1742027522" sldId="274"/>
            <ac:spMk id="2" creationId="{30294667-A357-49EA-8079-8ED6C15B3E44}"/>
          </ac:spMkLst>
        </pc:spChg>
        <pc:spChg chg="del mod">
          <ac:chgData name="Jashu Bhardwaj" userId="54e5917215deca99" providerId="LiveId" clId="{A9BEFFCD-40D7-4D8C-9277-2ECB08D12CCA}" dt="2021-09-10T20:17:47.250" v="5056" actId="478"/>
          <ac:spMkLst>
            <pc:docMk/>
            <pc:sldMk cId="1742027522" sldId="274"/>
            <ac:spMk id="3" creationId="{C7BED221-FFA6-4F22-AA6A-5D61076AAEE2}"/>
          </ac:spMkLst>
        </pc:spChg>
        <pc:picChg chg="add mod">
          <ac:chgData name="Jashu Bhardwaj" userId="54e5917215deca99" providerId="LiveId" clId="{A9BEFFCD-40D7-4D8C-9277-2ECB08D12CCA}" dt="2021-09-10T20:18:00.070" v="5058" actId="1076"/>
          <ac:picMkLst>
            <pc:docMk/>
            <pc:sldMk cId="1742027522" sldId="274"/>
            <ac:picMk id="5" creationId="{C4922C24-E3FF-445E-A3D2-25E27682D2B9}"/>
          </ac:picMkLst>
        </pc:picChg>
      </pc:sldChg>
      <pc:sldChg chg="addSp delSp modSp add mod modNotesTx">
        <pc:chgData name="Jashu Bhardwaj" userId="54e5917215deca99" providerId="LiveId" clId="{A9BEFFCD-40D7-4D8C-9277-2ECB08D12CCA}" dt="2021-09-11T07:46:23.990" v="9632" actId="20577"/>
        <pc:sldMkLst>
          <pc:docMk/>
          <pc:sldMk cId="701395024" sldId="275"/>
        </pc:sldMkLst>
        <pc:picChg chg="add mod">
          <ac:chgData name="Jashu Bhardwaj" userId="54e5917215deca99" providerId="LiveId" clId="{A9BEFFCD-40D7-4D8C-9277-2ECB08D12CCA}" dt="2021-09-10T20:18:19.867" v="5062" actId="1076"/>
          <ac:picMkLst>
            <pc:docMk/>
            <pc:sldMk cId="701395024" sldId="275"/>
            <ac:picMk id="4" creationId="{E24F312F-C35D-451E-BC9E-E5654C6F57D7}"/>
          </ac:picMkLst>
        </pc:picChg>
        <pc:picChg chg="del">
          <ac:chgData name="Jashu Bhardwaj" userId="54e5917215deca99" providerId="LiveId" clId="{A9BEFFCD-40D7-4D8C-9277-2ECB08D12CCA}" dt="2021-09-10T20:18:09.710" v="5060" actId="478"/>
          <ac:picMkLst>
            <pc:docMk/>
            <pc:sldMk cId="701395024" sldId="275"/>
            <ac:picMk id="5" creationId="{C4922C24-E3FF-445E-A3D2-25E27682D2B9}"/>
          </ac:picMkLst>
        </pc:picChg>
      </pc:sldChg>
      <pc:sldChg chg="addSp delSp modSp add mod modNotesTx">
        <pc:chgData name="Jashu Bhardwaj" userId="54e5917215deca99" providerId="LiveId" clId="{A9BEFFCD-40D7-4D8C-9277-2ECB08D12CCA}" dt="2021-09-11T07:23:27.173" v="8853" actId="20577"/>
        <pc:sldMkLst>
          <pc:docMk/>
          <pc:sldMk cId="49236677" sldId="276"/>
        </pc:sldMkLst>
        <pc:spChg chg="mod">
          <ac:chgData name="Jashu Bhardwaj" userId="54e5917215deca99" providerId="LiveId" clId="{A9BEFFCD-40D7-4D8C-9277-2ECB08D12CCA}" dt="2021-09-10T20:18:50.110" v="5091" actId="20577"/>
          <ac:spMkLst>
            <pc:docMk/>
            <pc:sldMk cId="49236677" sldId="276"/>
            <ac:spMk id="2" creationId="{30294667-A357-49EA-8079-8ED6C15B3E44}"/>
          </ac:spMkLst>
        </pc:spChg>
        <pc:picChg chg="del">
          <ac:chgData name="Jashu Bhardwaj" userId="54e5917215deca99" providerId="LiveId" clId="{A9BEFFCD-40D7-4D8C-9277-2ECB08D12CCA}" dt="2021-09-10T20:18:52.124" v="5092" actId="478"/>
          <ac:picMkLst>
            <pc:docMk/>
            <pc:sldMk cId="49236677" sldId="276"/>
            <ac:picMk id="4" creationId="{E24F312F-C35D-451E-BC9E-E5654C6F57D7}"/>
          </ac:picMkLst>
        </pc:picChg>
        <pc:picChg chg="add mod">
          <ac:chgData name="Jashu Bhardwaj" userId="54e5917215deca99" providerId="LiveId" clId="{A9BEFFCD-40D7-4D8C-9277-2ECB08D12CCA}" dt="2021-09-10T20:19:09.971" v="5096" actId="1076"/>
          <ac:picMkLst>
            <pc:docMk/>
            <pc:sldMk cId="49236677" sldId="276"/>
            <ac:picMk id="5" creationId="{795364F0-3772-475A-8E2F-05AC6AFD5FD6}"/>
          </ac:picMkLst>
        </pc:picChg>
      </pc:sldChg>
      <pc:sldChg chg="addSp delSp modSp add mod modNotesTx">
        <pc:chgData name="Jashu Bhardwaj" userId="54e5917215deca99" providerId="LiveId" clId="{A9BEFFCD-40D7-4D8C-9277-2ECB08D12CCA}" dt="2021-09-11T07:23:44.922" v="8889" actId="20577"/>
        <pc:sldMkLst>
          <pc:docMk/>
          <pc:sldMk cId="3871185695" sldId="277"/>
        </pc:sldMkLst>
        <pc:spChg chg="mod">
          <ac:chgData name="Jashu Bhardwaj" userId="54e5917215deca99" providerId="LiveId" clId="{A9BEFFCD-40D7-4D8C-9277-2ECB08D12CCA}" dt="2021-09-10T20:19:37.638" v="5124" actId="20577"/>
          <ac:spMkLst>
            <pc:docMk/>
            <pc:sldMk cId="3871185695" sldId="277"/>
            <ac:spMk id="2" creationId="{30294667-A357-49EA-8079-8ED6C15B3E44}"/>
          </ac:spMkLst>
        </pc:spChg>
        <pc:picChg chg="add mod">
          <ac:chgData name="Jashu Bhardwaj" userId="54e5917215deca99" providerId="LiveId" clId="{A9BEFFCD-40D7-4D8C-9277-2ECB08D12CCA}" dt="2021-09-10T20:19:52.810" v="5128" actId="1076"/>
          <ac:picMkLst>
            <pc:docMk/>
            <pc:sldMk cId="3871185695" sldId="277"/>
            <ac:picMk id="4" creationId="{50B96DB1-C8E9-4845-9A2D-B196C341557D}"/>
          </ac:picMkLst>
        </pc:picChg>
        <pc:picChg chg="del">
          <ac:chgData name="Jashu Bhardwaj" userId="54e5917215deca99" providerId="LiveId" clId="{A9BEFFCD-40D7-4D8C-9277-2ECB08D12CCA}" dt="2021-09-10T20:19:23.620" v="5098" actId="478"/>
          <ac:picMkLst>
            <pc:docMk/>
            <pc:sldMk cId="3871185695" sldId="277"/>
            <ac:picMk id="5" creationId="{795364F0-3772-475A-8E2F-05AC6AFD5FD6}"/>
          </ac:picMkLst>
        </pc:picChg>
      </pc:sldChg>
      <pc:sldChg chg="addSp delSp modSp add mod modNotesTx">
        <pc:chgData name="Jashu Bhardwaj" userId="54e5917215deca99" providerId="LiveId" clId="{A9BEFFCD-40D7-4D8C-9277-2ECB08D12CCA}" dt="2021-09-11T07:24:12.014" v="8940" actId="20577"/>
        <pc:sldMkLst>
          <pc:docMk/>
          <pc:sldMk cId="2284295155" sldId="278"/>
        </pc:sldMkLst>
        <pc:spChg chg="mod">
          <ac:chgData name="Jashu Bhardwaj" userId="54e5917215deca99" providerId="LiveId" clId="{A9BEFFCD-40D7-4D8C-9277-2ECB08D12CCA}" dt="2021-09-10T20:20:08.527" v="5155" actId="20577"/>
          <ac:spMkLst>
            <pc:docMk/>
            <pc:sldMk cId="2284295155" sldId="278"/>
            <ac:spMk id="2" creationId="{30294667-A357-49EA-8079-8ED6C15B3E44}"/>
          </ac:spMkLst>
        </pc:spChg>
        <pc:picChg chg="del">
          <ac:chgData name="Jashu Bhardwaj" userId="54e5917215deca99" providerId="LiveId" clId="{A9BEFFCD-40D7-4D8C-9277-2ECB08D12CCA}" dt="2021-09-10T20:20:10.582" v="5156" actId="478"/>
          <ac:picMkLst>
            <pc:docMk/>
            <pc:sldMk cId="2284295155" sldId="278"/>
            <ac:picMk id="4" creationId="{50B96DB1-C8E9-4845-9A2D-B196C341557D}"/>
          </ac:picMkLst>
        </pc:picChg>
        <pc:picChg chg="add mod">
          <ac:chgData name="Jashu Bhardwaj" userId="54e5917215deca99" providerId="LiveId" clId="{A9BEFFCD-40D7-4D8C-9277-2ECB08D12CCA}" dt="2021-09-10T20:20:32.074" v="5161" actId="1076"/>
          <ac:picMkLst>
            <pc:docMk/>
            <pc:sldMk cId="2284295155" sldId="278"/>
            <ac:picMk id="5" creationId="{B4271264-40CD-4BED-8E70-E89BFA41470B}"/>
          </ac:picMkLst>
        </pc:picChg>
      </pc:sldChg>
      <pc:sldChg chg="addSp delSp modSp new mod modNotesTx">
        <pc:chgData name="Jashu Bhardwaj" userId="54e5917215deca99" providerId="LiveId" clId="{A9BEFFCD-40D7-4D8C-9277-2ECB08D12CCA}" dt="2021-09-11T07:25:59.042" v="9145" actId="20577"/>
        <pc:sldMkLst>
          <pc:docMk/>
          <pc:sldMk cId="28601032" sldId="279"/>
        </pc:sldMkLst>
        <pc:spChg chg="mod">
          <ac:chgData name="Jashu Bhardwaj" userId="54e5917215deca99" providerId="LiveId" clId="{A9BEFFCD-40D7-4D8C-9277-2ECB08D12CCA}" dt="2021-09-10T20:21:31.141" v="5181" actId="2711"/>
          <ac:spMkLst>
            <pc:docMk/>
            <pc:sldMk cId="28601032" sldId="279"/>
            <ac:spMk id="2" creationId="{EC991A42-1E0F-4ABD-BA9C-0257617FF836}"/>
          </ac:spMkLst>
        </pc:spChg>
        <pc:spChg chg="add del mod">
          <ac:chgData name="Jashu Bhardwaj" userId="54e5917215deca99" providerId="LiveId" clId="{A9BEFFCD-40D7-4D8C-9277-2ECB08D12CCA}" dt="2021-09-10T20:33:21.030" v="5217" actId="478"/>
          <ac:spMkLst>
            <pc:docMk/>
            <pc:sldMk cId="28601032" sldId="279"/>
            <ac:spMk id="5" creationId="{0049B034-417E-413C-B211-F419AAF170C6}"/>
          </ac:spMkLst>
        </pc:spChg>
        <pc:spChg chg="add del mod">
          <ac:chgData name="Jashu Bhardwaj" userId="54e5917215deca99" providerId="LiveId" clId="{A9BEFFCD-40D7-4D8C-9277-2ECB08D12CCA}" dt="2021-09-10T20:34:01.552" v="5221" actId="478"/>
          <ac:spMkLst>
            <pc:docMk/>
            <pc:sldMk cId="28601032" sldId="279"/>
            <ac:spMk id="8" creationId="{6B834D74-5EA8-4238-B2C4-48CA6158ED15}"/>
          </ac:spMkLst>
        </pc:spChg>
        <pc:spChg chg="add del mod">
          <ac:chgData name="Jashu Bhardwaj" userId="54e5917215deca99" providerId="LiveId" clId="{A9BEFFCD-40D7-4D8C-9277-2ECB08D12CCA}" dt="2021-09-10T20:35:27.249" v="5233" actId="478"/>
          <ac:spMkLst>
            <pc:docMk/>
            <pc:sldMk cId="28601032" sldId="279"/>
            <ac:spMk id="11" creationId="{D4974D94-62A8-426B-B688-144A1AB9EBF9}"/>
          </ac:spMkLst>
        </pc:spChg>
        <pc:spChg chg="add del mod">
          <ac:chgData name="Jashu Bhardwaj" userId="54e5917215deca99" providerId="LiveId" clId="{A9BEFFCD-40D7-4D8C-9277-2ECB08D12CCA}" dt="2021-09-10T20:35:13.314" v="5228" actId="478"/>
          <ac:spMkLst>
            <pc:docMk/>
            <pc:sldMk cId="28601032" sldId="279"/>
            <ac:spMk id="14" creationId="{2AB3A1E0-97CF-4F91-B0A6-B8BD38382811}"/>
          </ac:spMkLst>
        </pc:spChg>
        <pc:spChg chg="add del mod">
          <ac:chgData name="Jashu Bhardwaj" userId="54e5917215deca99" providerId="LiveId" clId="{A9BEFFCD-40D7-4D8C-9277-2ECB08D12CCA}" dt="2021-09-10T20:35:01.628" v="5226" actId="478"/>
          <ac:spMkLst>
            <pc:docMk/>
            <pc:sldMk cId="28601032" sldId="279"/>
            <ac:spMk id="17" creationId="{8D649A24-D32B-4553-84DB-2B74394D8989}"/>
          </ac:spMkLst>
        </pc:spChg>
        <pc:picChg chg="add del mod">
          <ac:chgData name="Jashu Bhardwaj" userId="54e5917215deca99" providerId="LiveId" clId="{A9BEFFCD-40D7-4D8C-9277-2ECB08D12CCA}" dt="2021-09-10T20:33:21.030" v="5217" actId="478"/>
          <ac:picMkLst>
            <pc:docMk/>
            <pc:sldMk cId="28601032" sldId="279"/>
            <ac:picMk id="4" creationId="{B6F8945C-AD61-4BC9-8AF3-7A681B0F260D}"/>
          </ac:picMkLst>
        </pc:picChg>
        <pc:picChg chg="add del mod">
          <ac:chgData name="Jashu Bhardwaj" userId="54e5917215deca99" providerId="LiveId" clId="{A9BEFFCD-40D7-4D8C-9277-2ECB08D12CCA}" dt="2021-09-10T20:35:16.499" v="5229" actId="478"/>
          <ac:picMkLst>
            <pc:docMk/>
            <pc:sldMk cId="28601032" sldId="279"/>
            <ac:picMk id="7" creationId="{15B54F31-7E87-4E36-8FB5-14E4E1308854}"/>
          </ac:picMkLst>
        </pc:picChg>
        <pc:picChg chg="add mod">
          <ac:chgData name="Jashu Bhardwaj" userId="54e5917215deca99" providerId="LiveId" clId="{A9BEFFCD-40D7-4D8C-9277-2ECB08D12CCA}" dt="2021-09-10T20:35:29.935" v="5234" actId="1076"/>
          <ac:picMkLst>
            <pc:docMk/>
            <pc:sldMk cId="28601032" sldId="279"/>
            <ac:picMk id="10" creationId="{1D4024B2-DB4D-45B0-93B2-A251C0823654}"/>
          </ac:picMkLst>
        </pc:picChg>
        <pc:picChg chg="add del mod">
          <ac:chgData name="Jashu Bhardwaj" userId="54e5917215deca99" providerId="LiveId" clId="{A9BEFFCD-40D7-4D8C-9277-2ECB08D12CCA}" dt="2021-09-10T20:35:13.314" v="5228" actId="478"/>
          <ac:picMkLst>
            <pc:docMk/>
            <pc:sldMk cId="28601032" sldId="279"/>
            <ac:picMk id="13" creationId="{EF81F548-B91F-4886-8C10-BBDA825809F0}"/>
          </ac:picMkLst>
        </pc:picChg>
        <pc:picChg chg="add del mod">
          <ac:chgData name="Jashu Bhardwaj" userId="54e5917215deca99" providerId="LiveId" clId="{A9BEFFCD-40D7-4D8C-9277-2ECB08D12CCA}" dt="2021-09-10T20:35:01.628" v="5226" actId="478"/>
          <ac:picMkLst>
            <pc:docMk/>
            <pc:sldMk cId="28601032" sldId="279"/>
            <ac:picMk id="16" creationId="{276A36E0-AC76-4BA0-A08B-FEE2053070E6}"/>
          </ac:picMkLst>
        </pc:picChg>
      </pc:sldChg>
      <pc:sldMasterChg chg="delSldLayout">
        <pc:chgData name="Jashu Bhardwaj" userId="54e5917215deca99" providerId="LiveId" clId="{A9BEFFCD-40D7-4D8C-9277-2ECB08D12CCA}" dt="2021-09-10T18:42:55.202" v="2410" actId="47"/>
        <pc:sldMasterMkLst>
          <pc:docMk/>
          <pc:sldMasterMk cId="0" sldId="2147483659"/>
        </pc:sldMasterMkLst>
        <pc:sldLayoutChg chg="del">
          <pc:chgData name="Jashu Bhardwaj" userId="54e5917215deca99" providerId="LiveId" clId="{A9BEFFCD-40D7-4D8C-9277-2ECB08D12CCA}" dt="2021-09-10T17:41:15.157" v="871" actId="47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Jashu Bhardwaj" userId="54e5917215deca99" providerId="LiveId" clId="{A9BEFFCD-40D7-4D8C-9277-2ECB08D12CCA}" dt="2021-09-10T18:42:55.202" v="2410" actId="47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Database Management System ,  as the name suggests, it will help you in managing the record of students effectively for various purposes . It will accept the correct data and will provide you with the correct output without any delay.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functionality is searching record</a:t>
            </a:r>
          </a:p>
          <a:p>
            <a:r>
              <a:rPr lang="en-US" dirty="0"/>
              <a:t>For reaching a record in file</a:t>
            </a:r>
          </a:p>
          <a:p>
            <a:r>
              <a:rPr lang="en-US" dirty="0"/>
              <a:t>It will open the main file in reading mode </a:t>
            </a:r>
          </a:p>
          <a:p>
            <a:r>
              <a:rPr lang="en-US" dirty="0"/>
              <a:t>Then it will ask the user to enter the record to search for </a:t>
            </a:r>
          </a:p>
          <a:p>
            <a:r>
              <a:rPr lang="en-US" dirty="0"/>
              <a:t>After that it will go through the file and it will search for record</a:t>
            </a:r>
          </a:p>
          <a:p>
            <a:r>
              <a:rPr lang="en-US" dirty="0"/>
              <a:t>If it founds the record then it will print that on the screen </a:t>
            </a:r>
          </a:p>
          <a:p>
            <a:r>
              <a:rPr lang="en-US" dirty="0"/>
              <a:t>If the record is not present in file then it will print record not found message </a:t>
            </a:r>
          </a:p>
          <a:p>
            <a:r>
              <a:rPr lang="en-US" dirty="0"/>
              <a:t>After that it will close the file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modifying the record </a:t>
            </a:r>
          </a:p>
          <a:p>
            <a:r>
              <a:rPr lang="en-US" dirty="0"/>
              <a:t>It will open the file in reading and writing mode </a:t>
            </a:r>
          </a:p>
          <a:p>
            <a:r>
              <a:rPr lang="en-US" dirty="0"/>
              <a:t>Then it will ask the user which record to modify</a:t>
            </a:r>
          </a:p>
          <a:p>
            <a:r>
              <a:rPr lang="en-US" dirty="0"/>
              <a:t>After that it will search for that record in the file </a:t>
            </a:r>
          </a:p>
          <a:p>
            <a:r>
              <a:rPr lang="en-US" dirty="0"/>
              <a:t>If the record Is found , it will ask for the new data to store</a:t>
            </a:r>
          </a:p>
          <a:p>
            <a:r>
              <a:rPr lang="en-US" dirty="0"/>
              <a:t>After getting the new data , it will write that data in place of old data</a:t>
            </a:r>
          </a:p>
          <a:p>
            <a:r>
              <a:rPr lang="en-US" dirty="0"/>
              <a:t>If the record is not found , it will print the record not found message on screen</a:t>
            </a:r>
          </a:p>
          <a:p>
            <a:r>
              <a:rPr lang="en-US" dirty="0"/>
              <a:t>Lastly it will close the file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21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deletion of record</a:t>
            </a:r>
          </a:p>
          <a:p>
            <a:r>
              <a:rPr lang="en-US" dirty="0"/>
              <a:t>It will open the main file in reading mode ,  also it will open a new file in append mode</a:t>
            </a:r>
          </a:p>
          <a:p>
            <a:r>
              <a:rPr lang="en-US" dirty="0"/>
              <a:t>Then it will ask for the record from the user to delete</a:t>
            </a:r>
          </a:p>
          <a:p>
            <a:r>
              <a:rPr lang="en-US" dirty="0"/>
              <a:t>So now it will copy all the record from the main file to the new file except the record which we want to delete </a:t>
            </a:r>
          </a:p>
          <a:p>
            <a:r>
              <a:rPr lang="en-US" dirty="0"/>
              <a:t>After that it will delete the main file and name the new file as of the main file</a:t>
            </a:r>
          </a:p>
          <a:p>
            <a:r>
              <a:rPr lang="en-US" dirty="0"/>
              <a:t>Close the file then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91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sorting the result ,</a:t>
            </a:r>
          </a:p>
          <a:p>
            <a:r>
              <a:rPr lang="en-US" dirty="0"/>
              <a:t>Open the file in read mode</a:t>
            </a:r>
          </a:p>
          <a:p>
            <a:r>
              <a:rPr lang="en-US" dirty="0"/>
              <a:t>Count the no of records from file</a:t>
            </a:r>
          </a:p>
          <a:p>
            <a:r>
              <a:rPr lang="en-US" dirty="0"/>
              <a:t>Then create an array of record </a:t>
            </a:r>
          </a:p>
          <a:p>
            <a:r>
              <a:rPr lang="en-US" dirty="0"/>
              <a:t> then store the record in the array of records</a:t>
            </a:r>
          </a:p>
          <a:p>
            <a:r>
              <a:rPr lang="en-US" dirty="0"/>
              <a:t>Then it sort the data of that array using selection sort </a:t>
            </a:r>
          </a:p>
          <a:p>
            <a:r>
              <a:rPr lang="en-US" dirty="0"/>
              <a:t>After the data is sorted then display the data on screen</a:t>
            </a:r>
          </a:p>
          <a:p>
            <a:r>
              <a:rPr lang="en-US" dirty="0"/>
              <a:t>At last close the file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290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here are some demo views of how it looks and how it  interacts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459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main menu of the program </a:t>
            </a:r>
          </a:p>
          <a:p>
            <a:r>
              <a:rPr lang="en-US" dirty="0"/>
              <a:t>It shows all the options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609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the interface when we want to add a new record ,</a:t>
            </a:r>
          </a:p>
          <a:p>
            <a:r>
              <a:rPr lang="en-US" dirty="0"/>
              <a:t>It will ask for data such as name, phone no , </a:t>
            </a:r>
            <a:r>
              <a:rPr lang="en-US" dirty="0" err="1"/>
              <a:t>rollno</a:t>
            </a:r>
            <a:r>
              <a:rPr lang="en-US" dirty="0"/>
              <a:t>, branch, marks in subject for calculating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42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our search interface</a:t>
            </a:r>
          </a:p>
          <a:p>
            <a:r>
              <a:rPr lang="en-US" dirty="0"/>
              <a:t>It will ask how to search for record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817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result of searching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91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our modify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43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As in today's time many universities and schools are using online platform to studies and keeping the record of system because of the ongoing CORONA pandemic , so it has become hard to keep the record of a large no of students and manage that properly.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Many teachers and faculty members are not used to the various online technologies and find it hard to interact with them 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This results in wastage of time because they have to learn those interfaces to interact with them 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how the delete function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807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its what our sorting interface looks like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68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last thank you sir for your guidance and for your help in providing us with so many new things to learn and practice.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55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those are the problems then here comes the most obvious question that , WHAT IS THE MORE EFFECTIVE SOLUTION FOR IT THEN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63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I am very glad to present you with the solution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204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StockPile</a:t>
            </a:r>
            <a:r>
              <a:rPr lang="en-US" dirty="0"/>
              <a:t> , an easy , fast and effective program to maintain and organize data .</a:t>
            </a:r>
          </a:p>
          <a:p>
            <a:r>
              <a:rPr lang="en-US" dirty="0"/>
              <a:t>Its key features are as follow </a:t>
            </a:r>
          </a:p>
          <a:p>
            <a:r>
              <a:rPr lang="en-US" dirty="0"/>
              <a:t>We can add new record of student </a:t>
            </a:r>
          </a:p>
          <a:p>
            <a:r>
              <a:rPr lang="en-US" dirty="0"/>
              <a:t>Display the record stored in file</a:t>
            </a:r>
          </a:p>
          <a:p>
            <a:r>
              <a:rPr lang="en-US" dirty="0"/>
              <a:t>Search for the desired record</a:t>
            </a:r>
          </a:p>
          <a:p>
            <a:r>
              <a:rPr lang="en-US" dirty="0"/>
              <a:t>Modify the record which we want</a:t>
            </a:r>
          </a:p>
          <a:p>
            <a:r>
              <a:rPr lang="en-US" dirty="0"/>
              <a:t>Deleting an existing record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And Sorting the record of the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86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b72fe9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b72fe9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are the advantages of </a:t>
            </a:r>
            <a:r>
              <a:rPr lang="en-US" dirty="0" err="1"/>
              <a:t>StockPile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Advantages of </a:t>
            </a:r>
            <a:r>
              <a:rPr lang="en-US" dirty="0" err="1"/>
              <a:t>StockPile</a:t>
            </a:r>
            <a:r>
              <a:rPr lang="en-US" dirty="0"/>
              <a:t> over other platforms are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Its interface is very </a:t>
            </a:r>
            <a:r>
              <a:rPr lang="en-US" dirty="0" err="1"/>
              <a:t>userfriendly</a:t>
            </a:r>
            <a:r>
              <a:rPr lang="en-US" dirty="0"/>
              <a:t> and very interactive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It stores the data entered by user in a file for further use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Its very fast and very precise with its result ,as  it only takes valid information from the user.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 me show the working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89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adding the Student data</a:t>
            </a:r>
          </a:p>
          <a:p>
            <a:r>
              <a:rPr lang="en-US" dirty="0"/>
              <a:t>Firstly it will open the a file in append mode</a:t>
            </a:r>
          </a:p>
          <a:p>
            <a:r>
              <a:rPr lang="en-US" dirty="0"/>
              <a:t>Then it will ask the data from the user and check if its valid or not</a:t>
            </a:r>
          </a:p>
          <a:p>
            <a:r>
              <a:rPr lang="en-US" dirty="0"/>
              <a:t>If its valid then it writes the data in file</a:t>
            </a:r>
          </a:p>
          <a:p>
            <a:r>
              <a:rPr lang="en-US" dirty="0"/>
              <a:t>Else if its not valid then it asks again to enter correct data from user</a:t>
            </a:r>
          </a:p>
          <a:p>
            <a:r>
              <a:rPr lang="en-US" dirty="0"/>
              <a:t>After writing the data in file , it closes the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97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displaying the data </a:t>
            </a:r>
          </a:p>
          <a:p>
            <a:r>
              <a:rPr lang="en-US" dirty="0"/>
              <a:t>It will open the file in reading mode</a:t>
            </a:r>
          </a:p>
          <a:p>
            <a:r>
              <a:rPr lang="en-US" dirty="0"/>
              <a:t>Then it will read the record one by one until the end of file</a:t>
            </a:r>
          </a:p>
          <a:p>
            <a:r>
              <a:rPr lang="en-US" dirty="0"/>
              <a:t>As reading the record one by one it will simultaneously display the record on screen </a:t>
            </a:r>
          </a:p>
          <a:p>
            <a:r>
              <a:rPr lang="en-US" dirty="0"/>
              <a:t>When the file pointer reaches the end of file it will close the file and we will get our record displayed.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2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trucchifacebook.com/facebook/profilo/gif-immagini-animate-su-facebo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uttidiboscoblog.wordpress.com/2016/12/10/buon-sabato-e-nuova-leggend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girlwhoisageek.com/2014/09/01/you-say-its-your-birthday-get-some-free-stuff-for-i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STUDENT DATABASE MANAGEMENT SYSTEM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oor Richard" panose="02080502050505020702" pitchFamily="18" charset="0"/>
              </a:rPr>
              <a:t>Application for storing and managing the record of large no of students in order </a:t>
            </a:r>
            <a:endParaRPr sz="2400" dirty="0">
              <a:latin typeface="Poor Richard" panose="02080502050505020702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7DC3-D8B7-4234-A72E-C6AB3A9F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SEARCHING FOR RECORD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ECC6C5-8E7E-4799-A9D1-3D22D4942242}"/>
              </a:ext>
            </a:extLst>
          </p:cNvPr>
          <p:cNvSpPr/>
          <p:nvPr/>
        </p:nvSpPr>
        <p:spPr>
          <a:xfrm>
            <a:off x="304800" y="1933303"/>
            <a:ext cx="2621280" cy="803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60568-3905-4EE7-8E28-2E1DD8B605D5}"/>
              </a:ext>
            </a:extLst>
          </p:cNvPr>
          <p:cNvSpPr txBox="1"/>
          <p:nvPr/>
        </p:nvSpPr>
        <p:spPr>
          <a:xfrm>
            <a:off x="471900" y="2046514"/>
            <a:ext cx="2253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 the file in which record are stored for reading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D7C7E1-28AF-4401-8671-F9F12D9DD4AE}"/>
              </a:ext>
            </a:extLst>
          </p:cNvPr>
          <p:cNvCxnSpPr>
            <a:stCxn id="4" idx="3"/>
          </p:cNvCxnSpPr>
          <p:nvPr/>
        </p:nvCxnSpPr>
        <p:spPr>
          <a:xfrm>
            <a:off x="2926080" y="2334846"/>
            <a:ext cx="949234" cy="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1F98D7E-5118-4398-BB3D-AE8BB570E64A}"/>
              </a:ext>
            </a:extLst>
          </p:cNvPr>
          <p:cNvSpPr/>
          <p:nvPr/>
        </p:nvSpPr>
        <p:spPr>
          <a:xfrm>
            <a:off x="3875314" y="2020388"/>
            <a:ext cx="2194560" cy="767700"/>
          </a:xfrm>
          <a:prstGeom prst="ellips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2F992-C595-49ED-912D-A332E85D1558}"/>
              </a:ext>
            </a:extLst>
          </p:cNvPr>
          <p:cNvSpPr txBox="1"/>
          <p:nvPr/>
        </p:nvSpPr>
        <p:spPr>
          <a:xfrm flipH="1">
            <a:off x="4075610" y="2159726"/>
            <a:ext cx="18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Asks the user , the record to find for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EA6532-5D1F-4FC8-B7DD-13AC1FEF63AA}"/>
              </a:ext>
            </a:extLst>
          </p:cNvPr>
          <p:cNvCxnSpPr/>
          <p:nvPr/>
        </p:nvCxnSpPr>
        <p:spPr>
          <a:xfrm>
            <a:off x="-1706880" y="738725"/>
            <a:ext cx="0" cy="5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247C3B-074A-4803-9834-C7553E5C3F78}"/>
              </a:ext>
            </a:extLst>
          </p:cNvPr>
          <p:cNvCxnSpPr>
            <a:stCxn id="9" idx="6"/>
          </p:cNvCxnSpPr>
          <p:nvPr/>
        </p:nvCxnSpPr>
        <p:spPr>
          <a:xfrm>
            <a:off x="6069874" y="2404238"/>
            <a:ext cx="949234" cy="1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84EAF3-15D4-47B6-9315-5AABEBEBE103}"/>
              </a:ext>
            </a:extLst>
          </p:cNvPr>
          <p:cNvSpPr/>
          <p:nvPr/>
        </p:nvSpPr>
        <p:spPr>
          <a:xfrm>
            <a:off x="7019108" y="1986899"/>
            <a:ext cx="1497874" cy="922160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E695B-4937-46B8-868A-654CED53000E}"/>
              </a:ext>
            </a:extLst>
          </p:cNvPr>
          <p:cNvSpPr txBox="1"/>
          <p:nvPr/>
        </p:nvSpPr>
        <p:spPr>
          <a:xfrm>
            <a:off x="7097487" y="2264229"/>
            <a:ext cx="134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Searches for record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C8D3CA-3986-40DC-8252-70B684D2FA97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7768045" y="2909059"/>
            <a:ext cx="0" cy="134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EEC448-9E93-4FCE-9E84-44F7CB39F8C5}"/>
              </a:ext>
            </a:extLst>
          </p:cNvPr>
          <p:cNvSpPr/>
          <p:nvPr/>
        </p:nvSpPr>
        <p:spPr>
          <a:xfrm>
            <a:off x="6905896" y="4253523"/>
            <a:ext cx="1724297" cy="73421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13B8E-CAC3-4461-9273-863D5AC8C1F6}"/>
              </a:ext>
            </a:extLst>
          </p:cNvPr>
          <p:cNvSpPr txBox="1"/>
          <p:nvPr/>
        </p:nvSpPr>
        <p:spPr>
          <a:xfrm>
            <a:off x="6905896" y="4404775"/>
            <a:ext cx="188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found the record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7BAE42-9B82-4131-84C6-EF6B0B32845A}"/>
              </a:ext>
            </a:extLst>
          </p:cNvPr>
          <p:cNvSpPr/>
          <p:nvPr/>
        </p:nvSpPr>
        <p:spPr>
          <a:xfrm>
            <a:off x="3805646" y="4224549"/>
            <a:ext cx="2002971" cy="76769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0F17D7-A987-4501-BA9B-CB1A9F108E6A}"/>
              </a:ext>
            </a:extLst>
          </p:cNvPr>
          <p:cNvSpPr txBox="1"/>
          <p:nvPr/>
        </p:nvSpPr>
        <p:spPr>
          <a:xfrm>
            <a:off x="3997234" y="4404775"/>
            <a:ext cx="162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the record found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A9F262-4EF4-49BD-AD21-27F9D367F972}"/>
              </a:ext>
            </a:extLst>
          </p:cNvPr>
          <p:cNvSpPr/>
          <p:nvPr/>
        </p:nvSpPr>
        <p:spPr>
          <a:xfrm>
            <a:off x="705394" y="4224549"/>
            <a:ext cx="1863635" cy="80308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B58C6-10FF-4AC9-BA47-EE92181F5640}"/>
              </a:ext>
            </a:extLst>
          </p:cNvPr>
          <p:cNvSpPr txBox="1"/>
          <p:nvPr/>
        </p:nvSpPr>
        <p:spPr>
          <a:xfrm>
            <a:off x="818606" y="4404776"/>
            <a:ext cx="155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Closes the file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9C74446-F5A3-4272-AC42-B08545EA4C8F}"/>
              </a:ext>
            </a:extLst>
          </p:cNvPr>
          <p:cNvSpPr/>
          <p:nvPr/>
        </p:nvSpPr>
        <p:spPr>
          <a:xfrm>
            <a:off x="5307873" y="3163266"/>
            <a:ext cx="1415142" cy="767699"/>
          </a:xfrm>
          <a:prstGeom prst="round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A8AC72-952A-4F4B-A91B-E02E287DD92D}"/>
              </a:ext>
            </a:extLst>
          </p:cNvPr>
          <p:cNvSpPr txBox="1"/>
          <p:nvPr/>
        </p:nvSpPr>
        <p:spPr>
          <a:xfrm>
            <a:off x="5451565" y="3302051"/>
            <a:ext cx="127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record not found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246F7D-51C6-447D-ACA5-344BDF90DBE3}"/>
              </a:ext>
            </a:extLst>
          </p:cNvPr>
          <p:cNvSpPr/>
          <p:nvPr/>
        </p:nvSpPr>
        <p:spPr>
          <a:xfrm>
            <a:off x="2852057" y="3195392"/>
            <a:ext cx="1776548" cy="767699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86D642-EE70-4F05-A7FB-4D378B66ED51}"/>
              </a:ext>
            </a:extLst>
          </p:cNvPr>
          <p:cNvSpPr txBox="1"/>
          <p:nvPr/>
        </p:nvSpPr>
        <p:spPr>
          <a:xfrm>
            <a:off x="3056713" y="3302051"/>
            <a:ext cx="1715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record not found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E02E75-E30B-4833-BC3C-3B7B69D27A2C}"/>
              </a:ext>
            </a:extLst>
          </p:cNvPr>
          <p:cNvCxnSpPr>
            <a:cxnSpLocks/>
          </p:cNvCxnSpPr>
          <p:nvPr/>
        </p:nvCxnSpPr>
        <p:spPr>
          <a:xfrm flipH="1">
            <a:off x="6723015" y="2838322"/>
            <a:ext cx="335278" cy="32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4137BA-A7CC-47E3-8A9C-DDF809719052}"/>
              </a:ext>
            </a:extLst>
          </p:cNvPr>
          <p:cNvCxnSpPr>
            <a:stCxn id="29" idx="1"/>
          </p:cNvCxnSpPr>
          <p:nvPr/>
        </p:nvCxnSpPr>
        <p:spPr>
          <a:xfrm flipH="1" flipV="1">
            <a:off x="4628605" y="3547115"/>
            <a:ext cx="6792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7B087E-4799-4F98-9673-D823AA3D7D1D}"/>
              </a:ext>
            </a:extLst>
          </p:cNvPr>
          <p:cNvCxnSpPr>
            <a:cxnSpLocks/>
            <a:stCxn id="24" idx="1"/>
            <a:endCxn id="25" idx="6"/>
          </p:cNvCxnSpPr>
          <p:nvPr/>
        </p:nvCxnSpPr>
        <p:spPr>
          <a:xfrm flipH="1">
            <a:off x="5808617" y="4558664"/>
            <a:ext cx="1097279" cy="4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85D0D7-E2D6-4DD4-98EF-05E8C9AD6CF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569029" y="3579242"/>
            <a:ext cx="283028" cy="62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931C4E-C4B5-469C-9079-C9236016328B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>
          <a:xfrm flipH="1">
            <a:off x="2569029" y="4608399"/>
            <a:ext cx="1236617" cy="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1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9" grpId="0" animBg="1"/>
      <p:bldP spid="12" grpId="0"/>
      <p:bldP spid="17" grpId="0" animBg="1"/>
      <p:bldP spid="18" grpId="0"/>
      <p:bldP spid="21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44CD-09A5-4A87-9E54-7437634B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MODIFYING THE RECORD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C791F-1E6B-4AC3-9894-17B4B19FB368}"/>
              </a:ext>
            </a:extLst>
          </p:cNvPr>
          <p:cNvSpPr/>
          <p:nvPr/>
        </p:nvSpPr>
        <p:spPr>
          <a:xfrm>
            <a:off x="471900" y="1976846"/>
            <a:ext cx="1914249" cy="923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F47FB-F7E6-45E1-B988-BB5D7650027F}"/>
              </a:ext>
            </a:extLst>
          </p:cNvPr>
          <p:cNvSpPr txBox="1"/>
          <p:nvPr/>
        </p:nvSpPr>
        <p:spPr>
          <a:xfrm>
            <a:off x="471900" y="2046515"/>
            <a:ext cx="2027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 the file in which data is stored for reading and writing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5CBA70-4224-4E57-AA56-0D0ECC6E29CC}"/>
              </a:ext>
            </a:extLst>
          </p:cNvPr>
          <p:cNvSpPr/>
          <p:nvPr/>
        </p:nvSpPr>
        <p:spPr>
          <a:xfrm>
            <a:off x="3352800" y="1976846"/>
            <a:ext cx="1914249" cy="984068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0EF24-081E-402F-AAF5-C253626ACEF9}"/>
              </a:ext>
            </a:extLst>
          </p:cNvPr>
          <p:cNvSpPr txBox="1"/>
          <p:nvPr/>
        </p:nvSpPr>
        <p:spPr>
          <a:xfrm>
            <a:off x="3352800" y="2203269"/>
            <a:ext cx="191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Asks the user to enter record to modify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E74A48-BD63-4DA3-9BED-192F9D411157}"/>
              </a:ext>
            </a:extLst>
          </p:cNvPr>
          <p:cNvSpPr/>
          <p:nvPr/>
        </p:nvSpPr>
        <p:spPr>
          <a:xfrm>
            <a:off x="6487886" y="2012386"/>
            <a:ext cx="1776548" cy="984068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78885-C0A4-46A4-9619-0969F3E1B052}"/>
              </a:ext>
            </a:extLst>
          </p:cNvPr>
          <p:cNvSpPr txBox="1"/>
          <p:nvPr/>
        </p:nvSpPr>
        <p:spPr>
          <a:xfrm>
            <a:off x="6592389" y="2203269"/>
            <a:ext cx="177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Searches for the record in file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D6746B-50A7-43F0-AEB4-F835D91D4980}"/>
              </a:ext>
            </a:extLst>
          </p:cNvPr>
          <p:cNvSpPr/>
          <p:nvPr/>
        </p:nvSpPr>
        <p:spPr>
          <a:xfrm>
            <a:off x="6662057" y="3683726"/>
            <a:ext cx="1933303" cy="1045028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4E837-6F0D-4AD3-B629-AE8E0E6E66F1}"/>
              </a:ext>
            </a:extLst>
          </p:cNvPr>
          <p:cNvSpPr txBox="1"/>
          <p:nvPr/>
        </p:nvSpPr>
        <p:spPr>
          <a:xfrm flipH="1">
            <a:off x="6731725" y="3849189"/>
            <a:ext cx="1863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record is found ,  ask user to enter new data 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3B9457-8F4C-405B-8855-90F11C22869F}"/>
              </a:ext>
            </a:extLst>
          </p:cNvPr>
          <p:cNvSpPr/>
          <p:nvPr/>
        </p:nvSpPr>
        <p:spPr>
          <a:xfrm>
            <a:off x="3352801" y="4005943"/>
            <a:ext cx="2095834" cy="870857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00AA8-034E-48A6-9A0F-DEF11B6AEAB8}"/>
              </a:ext>
            </a:extLst>
          </p:cNvPr>
          <p:cNvSpPr txBox="1"/>
          <p:nvPr/>
        </p:nvSpPr>
        <p:spPr>
          <a:xfrm>
            <a:off x="3570513" y="4162697"/>
            <a:ext cx="177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new data in file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B82C2-7621-4373-BBAF-8D124E6658E8}"/>
              </a:ext>
            </a:extLst>
          </p:cNvPr>
          <p:cNvSpPr/>
          <p:nvPr/>
        </p:nvSpPr>
        <p:spPr>
          <a:xfrm>
            <a:off x="548640" y="4162697"/>
            <a:ext cx="1706880" cy="80118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9C865-1A38-476B-9AE7-630325AC0E3B}"/>
              </a:ext>
            </a:extLst>
          </p:cNvPr>
          <p:cNvSpPr txBox="1"/>
          <p:nvPr/>
        </p:nvSpPr>
        <p:spPr>
          <a:xfrm>
            <a:off x="748936" y="4404776"/>
            <a:ext cx="150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Closes the file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E8D5C3-686E-4286-B342-28A15ADD626E}"/>
              </a:ext>
            </a:extLst>
          </p:cNvPr>
          <p:cNvSpPr/>
          <p:nvPr/>
        </p:nvSpPr>
        <p:spPr>
          <a:xfrm>
            <a:off x="3570514" y="3081647"/>
            <a:ext cx="2316480" cy="767700"/>
          </a:xfrm>
          <a:prstGeom prst="ellips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E21577-8F12-4627-A07C-BB64C169130C}"/>
              </a:ext>
            </a:extLst>
          </p:cNvPr>
          <p:cNvSpPr txBox="1"/>
          <p:nvPr/>
        </p:nvSpPr>
        <p:spPr>
          <a:xfrm flipH="1">
            <a:off x="3666307" y="3225152"/>
            <a:ext cx="213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record not found , print record not found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147A3C-1E5B-4F77-9BF4-9B8B5ECC70D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86149" y="2464879"/>
            <a:ext cx="96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63B703-8ACC-4320-B40A-57AD810BC93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267049" y="2464879"/>
            <a:ext cx="1220837" cy="3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CDB9B6-4212-4F91-A8F3-9BDDF12A9DE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76160" y="2996454"/>
            <a:ext cx="35243" cy="71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5B3B39-A260-4341-97C0-E939F751927E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5448635" y="4206240"/>
            <a:ext cx="1213422" cy="23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626267-2BA6-44CB-9399-FB5006071B1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344048" y="3465497"/>
            <a:ext cx="1226466" cy="81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DB621D-67B3-40DF-A8D5-911CBC8247FA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5886994" y="2956913"/>
            <a:ext cx="635726" cy="50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0ABB-0D89-41A2-A831-FC19EE26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DELETING THE RECORD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71BC7-1B02-4716-93E5-01625FDCF607}"/>
              </a:ext>
            </a:extLst>
          </p:cNvPr>
          <p:cNvSpPr/>
          <p:nvPr/>
        </p:nvSpPr>
        <p:spPr>
          <a:xfrm>
            <a:off x="252549" y="1950720"/>
            <a:ext cx="1898468" cy="879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B614B-6892-4CC3-BFDF-7EA51FD072E8}"/>
              </a:ext>
            </a:extLst>
          </p:cNvPr>
          <p:cNvSpPr txBox="1"/>
          <p:nvPr/>
        </p:nvSpPr>
        <p:spPr>
          <a:xfrm flipH="1">
            <a:off x="313509" y="2055223"/>
            <a:ext cx="164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the file in which data is stored for reading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2A4CF1-665D-4D66-BA96-DD5144A88199}"/>
              </a:ext>
            </a:extLst>
          </p:cNvPr>
          <p:cNvSpPr/>
          <p:nvPr/>
        </p:nvSpPr>
        <p:spPr>
          <a:xfrm>
            <a:off x="3013166" y="1984772"/>
            <a:ext cx="2264228" cy="879566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56538-0D13-429D-81D9-1480415CC680}"/>
              </a:ext>
            </a:extLst>
          </p:cNvPr>
          <p:cNvSpPr txBox="1"/>
          <p:nvPr/>
        </p:nvSpPr>
        <p:spPr>
          <a:xfrm>
            <a:off x="3117669" y="2149452"/>
            <a:ext cx="204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Asks the user to enter the record to delete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E19079-47F5-4BDE-A3B2-9834680980DC}"/>
              </a:ext>
            </a:extLst>
          </p:cNvPr>
          <p:cNvSpPr/>
          <p:nvPr/>
        </p:nvSpPr>
        <p:spPr>
          <a:xfrm>
            <a:off x="6331131" y="2055223"/>
            <a:ext cx="1759132" cy="879566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F3A76-848C-447F-848D-7898CCE2157C}"/>
              </a:ext>
            </a:extLst>
          </p:cNvPr>
          <p:cNvSpPr txBox="1"/>
          <p:nvPr/>
        </p:nvSpPr>
        <p:spPr>
          <a:xfrm>
            <a:off x="6426925" y="2149452"/>
            <a:ext cx="17591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all the data except the data to delete in new file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8BCF04-8095-43FB-B7F5-7E7CBA505F39}"/>
              </a:ext>
            </a:extLst>
          </p:cNvPr>
          <p:cNvSpPr/>
          <p:nvPr/>
        </p:nvSpPr>
        <p:spPr>
          <a:xfrm>
            <a:off x="6540137" y="3605349"/>
            <a:ext cx="1924594" cy="1175657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72D91-722F-4E3B-84AD-18A791CC7A8B}"/>
              </a:ext>
            </a:extLst>
          </p:cNvPr>
          <p:cNvSpPr txBox="1"/>
          <p:nvPr/>
        </p:nvSpPr>
        <p:spPr>
          <a:xfrm>
            <a:off x="6679474" y="3823063"/>
            <a:ext cx="1785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file and rename the new file as of old file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DF148-EB55-4F68-8DC9-438CEE77F650}"/>
              </a:ext>
            </a:extLst>
          </p:cNvPr>
          <p:cNvSpPr/>
          <p:nvPr/>
        </p:nvSpPr>
        <p:spPr>
          <a:xfrm>
            <a:off x="3239589" y="3823063"/>
            <a:ext cx="1837508" cy="9579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62A45-0CC7-4A85-B8B8-E10141F5ADC2}"/>
              </a:ext>
            </a:extLst>
          </p:cNvPr>
          <p:cNvSpPr txBox="1"/>
          <p:nvPr/>
        </p:nvSpPr>
        <p:spPr>
          <a:xfrm>
            <a:off x="3431177" y="4093029"/>
            <a:ext cx="164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the file 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3D6D3-32D3-45E6-80FA-731995CF3A75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151017" y="2390503"/>
            <a:ext cx="862149" cy="3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63E309-F73B-441E-B03A-397F241DFC1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259977" y="2407529"/>
            <a:ext cx="1071154" cy="8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E22EE1-7728-4D9C-8FFC-4089C217C24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145382" y="2954017"/>
            <a:ext cx="357052" cy="65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0B0B27-7BDF-438D-A3BE-F53C6505AD9E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flipH="1">
            <a:off x="5077097" y="4193178"/>
            <a:ext cx="1463040" cy="10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58BD-8BC0-4BD4-8339-47F173BC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SORTING THE RECORD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3267F-F781-4B5B-9DDD-0ECF7202BEDD}"/>
              </a:ext>
            </a:extLst>
          </p:cNvPr>
          <p:cNvSpPr/>
          <p:nvPr/>
        </p:nvSpPr>
        <p:spPr>
          <a:xfrm>
            <a:off x="296091" y="1959429"/>
            <a:ext cx="1854926" cy="905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87B7F-F427-4C6E-B67D-6D2781E8E1F2}"/>
              </a:ext>
            </a:extLst>
          </p:cNvPr>
          <p:cNvSpPr txBox="1"/>
          <p:nvPr/>
        </p:nvSpPr>
        <p:spPr>
          <a:xfrm>
            <a:off x="409304" y="2081349"/>
            <a:ext cx="1567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 the file of record to read records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B0A909-9B72-4F39-A803-7F07D39338AF}"/>
              </a:ext>
            </a:extLst>
          </p:cNvPr>
          <p:cNvSpPr/>
          <p:nvPr/>
        </p:nvSpPr>
        <p:spPr>
          <a:xfrm>
            <a:off x="3178629" y="1967355"/>
            <a:ext cx="2481942" cy="966651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41283-04DE-48CB-B6E7-4191209BC07D}"/>
              </a:ext>
            </a:extLst>
          </p:cNvPr>
          <p:cNvSpPr txBox="1"/>
          <p:nvPr/>
        </p:nvSpPr>
        <p:spPr>
          <a:xfrm>
            <a:off x="3413759" y="2081349"/>
            <a:ext cx="2081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the no of records and store them in an array of records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30DAA1-7CE1-4142-BE38-95D30E8F45C5}"/>
              </a:ext>
            </a:extLst>
          </p:cNvPr>
          <p:cNvSpPr/>
          <p:nvPr/>
        </p:nvSpPr>
        <p:spPr>
          <a:xfrm>
            <a:off x="6601097" y="1967355"/>
            <a:ext cx="1846217" cy="966651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EC68E-CF52-4BA5-AEA1-D6EAC38B8DC6}"/>
              </a:ext>
            </a:extLst>
          </p:cNvPr>
          <p:cNvSpPr txBox="1"/>
          <p:nvPr/>
        </p:nvSpPr>
        <p:spPr>
          <a:xfrm>
            <a:off x="6644641" y="2068805"/>
            <a:ext cx="1741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 the data stored in the array using selection sort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B324DC-6CA8-4171-B4D8-BC95A4F94013}"/>
              </a:ext>
            </a:extLst>
          </p:cNvPr>
          <p:cNvSpPr/>
          <p:nvPr/>
        </p:nvSpPr>
        <p:spPr>
          <a:xfrm>
            <a:off x="6740434" y="3770811"/>
            <a:ext cx="1706880" cy="966651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381B5-E485-463B-AC80-56CFAB314C2B}"/>
              </a:ext>
            </a:extLst>
          </p:cNvPr>
          <p:cNvSpPr txBox="1"/>
          <p:nvPr/>
        </p:nvSpPr>
        <p:spPr>
          <a:xfrm>
            <a:off x="6775266" y="3884804"/>
            <a:ext cx="1611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sorting, display the record on screen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D44B24-154E-406F-8958-3AFC6E013839}"/>
              </a:ext>
            </a:extLst>
          </p:cNvPr>
          <p:cNvSpPr/>
          <p:nvPr/>
        </p:nvSpPr>
        <p:spPr>
          <a:xfrm>
            <a:off x="4075610" y="3770811"/>
            <a:ext cx="1419497" cy="85265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D5281-6C2C-45E5-97AE-571462588F24}"/>
              </a:ext>
            </a:extLst>
          </p:cNvPr>
          <p:cNvSpPr txBox="1"/>
          <p:nvPr/>
        </p:nvSpPr>
        <p:spPr>
          <a:xfrm>
            <a:off x="4284617" y="3971109"/>
            <a:ext cx="107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the file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EBC69-8F2A-4CD6-B1EE-F789808EECBC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151017" y="2412275"/>
            <a:ext cx="1027612" cy="3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2B078C-CD4C-4E47-80F6-6C5EE4C13F21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5660571" y="2412275"/>
            <a:ext cx="905693" cy="3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C55119-128F-40D6-8B8F-1BC19F6C648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524206" y="2934006"/>
            <a:ext cx="69668" cy="83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8382D4-EAFF-4EC3-ADD5-2550342F91A2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5495107" y="4197140"/>
            <a:ext cx="1280159" cy="5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3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3098-1B49-423B-8FFB-F3454CE6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570" y="526350"/>
            <a:ext cx="6227100" cy="4090800"/>
          </a:xfrm>
        </p:spPr>
        <p:txBody>
          <a:bodyPr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DEMO</a:t>
            </a:r>
            <a:endParaRPr lang="en-IN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9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B485-EC53-40B5-80BF-61A7A74B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MENU INTERFACE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D975E-7EF1-40B2-B70F-CCFB133F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71" y="1735658"/>
            <a:ext cx="5884698" cy="33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F91-1239-4565-A966-E6A4F286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RECORD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09471-D7E5-4497-9B9B-EA25CF6B9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97" y="1742194"/>
            <a:ext cx="4410006" cy="30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4667-A357-49EA-8079-8ED6C15B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 RECORD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22C24-E3FF-445E-A3D2-25E27682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94" y="1705101"/>
            <a:ext cx="443522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4667-A357-49EA-8079-8ED6C15B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 RECORD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F312F-C35D-451E-BC9E-E5654C6F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6" y="1747026"/>
            <a:ext cx="8397968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9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4667-A357-49EA-8079-8ED6C15B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MODIFY RECORD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364F0-3772-475A-8E2F-05AC6AFD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57" y="1693082"/>
            <a:ext cx="5222193" cy="33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ockwell" panose="02060603020205020403" pitchFamily="18" charset="0"/>
              </a:rPr>
              <a:t>THE PROBLEM</a:t>
            </a:r>
            <a:endParaRPr sz="4000" dirty="0">
              <a:latin typeface="Rockwell" panose="02060603020205020403" pitchFamily="18" charset="0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202142" y="1890742"/>
            <a:ext cx="876161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>
                <a:latin typeface="Segoe Print" panose="02000600000000000000" pitchFamily="2" charset="0"/>
              </a:rPr>
              <a:t>We all are aware of the ongoing pandemic , many schools and colleges are shifting to online platforms for studies and keeping the record of the students , which has became quite hard to manage because of a large no of students.</a:t>
            </a:r>
          </a:p>
          <a:p>
            <a:pPr marL="285750" indent="-285750"/>
            <a:endParaRPr lang="en-US" sz="1800" b="1" dirty="0">
              <a:latin typeface="Segoe Print" panose="02000600000000000000" pitchFamily="2" charset="0"/>
            </a:endParaRPr>
          </a:p>
          <a:p>
            <a:pPr marL="285750" indent="-285750"/>
            <a:r>
              <a:rPr lang="en-US" sz="1800" b="1" dirty="0">
                <a:latin typeface="Segoe Print" panose="02000600000000000000" pitchFamily="2" charset="0"/>
              </a:rPr>
              <a:t>Many teachers and students are also not families with the various technologies and platform for maintaining and storing the data safely . Due to this they waste a lot of time in learning and interacting with those complicated interfaces.</a:t>
            </a:r>
            <a:endParaRPr sz="1800" dirty="0">
              <a:latin typeface="Segoe Print" panose="02000600000000000000" pitchFamily="2" charset="0"/>
            </a:endParaRPr>
          </a:p>
        </p:txBody>
      </p:sp>
      <p:graphicFrame>
        <p:nvGraphicFramePr>
          <p:cNvPr id="75" name="Google Shape;75;p14"/>
          <p:cNvGraphicFramePr/>
          <p:nvPr>
            <p:extLst>
              <p:ext uri="{D42A27DB-BD31-4B8C-83A1-F6EECF244321}">
                <p14:modId xmlns:p14="http://schemas.microsoft.com/office/powerpoint/2010/main" val="2410928142"/>
              </p:ext>
            </p:extLst>
          </p:nvPr>
        </p:nvGraphicFramePr>
        <p:xfrm>
          <a:off x="5071481" y="4552231"/>
          <a:ext cx="3285800" cy="411323"/>
        </p:xfrm>
        <a:graphic>
          <a:graphicData uri="http://schemas.openxmlformats.org/drawingml/2006/table">
            <a:tbl>
              <a:tblPr>
                <a:noFill/>
                <a:tableStyleId>{F43E7860-60A3-4465-A8AD-AF0CD8F67C77}</a:tableStyleId>
              </a:tblPr>
              <a:tblGrid>
                <a:gridCol w="82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4667-A357-49EA-8079-8ED6C15B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 RECORD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96DB1-C8E9-4845-9A2D-B196C341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048" y="1937558"/>
            <a:ext cx="5323860" cy="26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8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4667-A357-49EA-8079-8ED6C15B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SORT RECORD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71264-40CD-4BED-8E70-E89BFA41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33" y="1670223"/>
            <a:ext cx="7432095" cy="34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95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1A42-1E0F-4ABD-BA9C-0257617F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90" y="526350"/>
            <a:ext cx="5129348" cy="2469399"/>
          </a:xfrm>
        </p:spPr>
        <p:txBody>
          <a:bodyPr/>
          <a:lstStyle/>
          <a:p>
            <a:r>
              <a:rPr lang="en-US" dirty="0">
                <a:latin typeface="Segoe Print" panose="02000600000000000000" pitchFamily="2" charset="0"/>
              </a:rPr>
              <a:t>THANK YOU</a:t>
            </a:r>
            <a:endParaRPr lang="en-IN" dirty="0">
              <a:latin typeface="Segoe Print" panose="020006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4024B2-DB4D-45B0-93B2-A251C082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93817" y="2248729"/>
            <a:ext cx="5756366" cy="26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D72D-034B-431C-835D-8D4EA49D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00" y="266007"/>
            <a:ext cx="8222100" cy="964277"/>
          </a:xfrm>
        </p:spPr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What is the more effective solution ?</a:t>
            </a:r>
            <a:endParaRPr lang="en-IN" dirty="0">
              <a:latin typeface="Rockwell Extra Bold" panose="02060903040505020403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F1A004-2F15-46E3-B69F-5B599AA58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41714" y="1936324"/>
            <a:ext cx="5146766" cy="28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D2D8-C72E-4EF7-88BA-4E848056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00" y="315885"/>
            <a:ext cx="8222100" cy="598516"/>
          </a:xfrm>
        </p:spPr>
        <p:txBody>
          <a:bodyPr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Well here is the solution for it .</a:t>
            </a:r>
            <a:endParaRPr lang="en-IN" dirty="0">
              <a:latin typeface="Rockwell Extra Bold" panose="02060903040505020403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AAE9D95-7C0E-4B08-9F4C-D4666A51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79023" y="1861184"/>
            <a:ext cx="5048794" cy="28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6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7354-02D5-49E8-8EE5-7D18505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567543"/>
            <a:ext cx="4045200" cy="1105988"/>
          </a:xfrm>
        </p:spPr>
        <p:txBody>
          <a:bodyPr/>
          <a:lstStyle/>
          <a:p>
            <a:r>
              <a:rPr lang="en-US" dirty="0">
                <a:latin typeface="Rockwell Extra Bold" panose="02060903040505020403" pitchFamily="18" charset="0"/>
              </a:rPr>
              <a:t>S</a:t>
            </a:r>
            <a:r>
              <a:rPr lang="en-IN" dirty="0">
                <a:latin typeface="Rockwell Extra Bold" panose="02060903040505020403" pitchFamily="18" charset="0"/>
              </a:rPr>
              <a:t>TOCKPILE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898E7-1DF4-41F4-8C06-CE23E628B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091" y="209007"/>
            <a:ext cx="4188823" cy="110598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Segoe Print" panose="02000600000000000000" pitchFamily="2" charset="0"/>
              </a:rPr>
              <a:t>Key Features</a:t>
            </a:r>
            <a:endParaRPr lang="en-IN" sz="40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6FA17-8896-4BDC-B8F0-103D6556A53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Adding the record of Students</a:t>
            </a:r>
          </a:p>
          <a:p>
            <a:r>
              <a:rPr lang="en-US" dirty="0"/>
              <a:t>Displaying Data of Students</a:t>
            </a:r>
          </a:p>
          <a:p>
            <a:r>
              <a:rPr lang="en-US" dirty="0"/>
              <a:t>Searching the record</a:t>
            </a:r>
          </a:p>
          <a:p>
            <a:r>
              <a:rPr lang="en-US" dirty="0"/>
              <a:t>Modifying record</a:t>
            </a:r>
          </a:p>
          <a:p>
            <a:r>
              <a:rPr lang="en-US" dirty="0"/>
              <a:t>Deleting record</a:t>
            </a:r>
          </a:p>
          <a:p>
            <a:r>
              <a:rPr lang="en-US" dirty="0"/>
              <a:t>Sorting the record</a:t>
            </a:r>
          </a:p>
        </p:txBody>
      </p:sp>
    </p:spTree>
    <p:extLst>
      <p:ext uri="{BB962C8B-B14F-4D97-AF65-F5344CB8AC3E}">
        <p14:creationId xmlns:p14="http://schemas.microsoft.com/office/powerpoint/2010/main" val="68982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71900" y="514225"/>
            <a:ext cx="8222100" cy="766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Rockwell Extra Bold" panose="02060903040505020403" pitchFamily="18" charset="0"/>
              </a:rPr>
              <a:t>STOCKPILE</a:t>
            </a:r>
            <a:endParaRPr sz="4000" dirty="0">
              <a:latin typeface="Rockwell Extra Bold" panose="02060903040505020403" pitchFamily="18" charset="0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976111" y="2384687"/>
            <a:ext cx="2228641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Friendly Interface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976112" y="2674713"/>
            <a:ext cx="1814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It is very easy to interact with the program</a:t>
            </a:r>
            <a:endParaRPr sz="1200" dirty="0">
              <a:solidFill>
                <a:schemeClr val="dk2"/>
              </a:solidFill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442812" y="2241076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Stores the data in file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3442812" y="2671139"/>
            <a:ext cx="1814100" cy="688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dk2"/>
                </a:solidFill>
              </a:rPr>
              <a:t>It stores the data entered by the user in a file . </a:t>
            </a:r>
            <a:endParaRPr sz="1200" dirty="0">
              <a:solidFill>
                <a:schemeClr val="dk2"/>
              </a:solidFill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6504637" y="1929945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Fast and Secure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6504636" y="2240642"/>
            <a:ext cx="1814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It shows the result very fast and takes valid data only from  the user.</a:t>
            </a:r>
            <a:endParaRPr sz="1200" dirty="0">
              <a:solidFill>
                <a:schemeClr val="dk2"/>
              </a:solidFill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929030" y="3219673"/>
            <a:ext cx="6993309" cy="1520400"/>
            <a:chOff x="929030" y="3219673"/>
            <a:chExt cx="6993309" cy="1520400"/>
          </a:xfrm>
        </p:grpSpPr>
        <p:cxnSp>
          <p:nvCxnSpPr>
            <p:cNvPr id="97" name="Google Shape;97;p15"/>
            <p:cNvCxnSpPr>
              <a:stCxn id="98" idx="6"/>
              <a:endCxn id="99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15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1" grpId="0"/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EC7-569C-4A74-83D5-8E3ABE15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526350"/>
            <a:ext cx="8203475" cy="4090800"/>
          </a:xfrm>
        </p:spPr>
        <p:txBody>
          <a:bodyPr/>
          <a:lstStyle/>
          <a:p>
            <a:pPr algn="ctr"/>
            <a:r>
              <a:rPr lang="en-US" dirty="0">
                <a:latin typeface="NSimSun" panose="02010609030101010101" pitchFamily="49" charset="-122"/>
                <a:ea typeface="NSimSun" panose="02010609030101010101" pitchFamily="49" charset="-122"/>
              </a:rPr>
              <a:t>WORKING OF THE PROGRAM</a:t>
            </a:r>
            <a:endParaRPr lang="en-IN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91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CCDE-38F3-4542-A356-E27DD9C8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ADDING THE STUDENT DATA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40F82-7155-45B2-979B-84D35AD1A89D}"/>
              </a:ext>
            </a:extLst>
          </p:cNvPr>
          <p:cNvSpPr/>
          <p:nvPr/>
        </p:nvSpPr>
        <p:spPr>
          <a:xfrm>
            <a:off x="217714" y="1813255"/>
            <a:ext cx="2891246" cy="8708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B5195-DC13-44F4-AE40-EF0C7646BB64}"/>
              </a:ext>
            </a:extLst>
          </p:cNvPr>
          <p:cNvSpPr txBox="1"/>
          <p:nvPr/>
        </p:nvSpPr>
        <p:spPr>
          <a:xfrm>
            <a:off x="287383" y="2090057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User enters Student data</a:t>
            </a:r>
            <a:endParaRPr lang="en-IN" sz="1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9F596-9BCE-4562-910B-8EF50BE4A5DE}"/>
              </a:ext>
            </a:extLst>
          </p:cNvPr>
          <p:cNvCxnSpPr>
            <a:cxnSpLocks/>
          </p:cNvCxnSpPr>
          <p:nvPr/>
        </p:nvCxnSpPr>
        <p:spPr>
          <a:xfrm>
            <a:off x="3108960" y="2254127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73FBC94-0916-40AF-B4D3-5D5DA4B93056}"/>
              </a:ext>
            </a:extLst>
          </p:cNvPr>
          <p:cNvSpPr/>
          <p:nvPr/>
        </p:nvSpPr>
        <p:spPr>
          <a:xfrm>
            <a:off x="3735977" y="1752208"/>
            <a:ext cx="3095895" cy="1045029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7005A-2CFE-49BA-B20F-241E8D6ACDF5}"/>
              </a:ext>
            </a:extLst>
          </p:cNvPr>
          <p:cNvSpPr txBox="1"/>
          <p:nvPr/>
        </p:nvSpPr>
        <p:spPr>
          <a:xfrm>
            <a:off x="4023360" y="2002971"/>
            <a:ext cx="2734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Reads the data from user and check for validation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A61848E-84BA-4D8A-BA57-194F671BA729}"/>
              </a:ext>
            </a:extLst>
          </p:cNvPr>
          <p:cNvSpPr/>
          <p:nvPr/>
        </p:nvSpPr>
        <p:spPr>
          <a:xfrm>
            <a:off x="7580809" y="2002971"/>
            <a:ext cx="1563191" cy="738993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A3104-E227-4A4A-B719-206904A6B8B7}"/>
              </a:ext>
            </a:extLst>
          </p:cNvPr>
          <p:cNvSpPr txBox="1"/>
          <p:nvPr/>
        </p:nvSpPr>
        <p:spPr>
          <a:xfrm>
            <a:off x="7580809" y="2248683"/>
            <a:ext cx="203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correct validation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59E639-A885-46DE-ABD5-98319EE1F16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31872" y="2274723"/>
            <a:ext cx="748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68870C-83CC-479D-92DC-4BF2FFAB9978}"/>
              </a:ext>
            </a:extLst>
          </p:cNvPr>
          <p:cNvCxnSpPr>
            <a:stCxn id="10" idx="4"/>
          </p:cNvCxnSpPr>
          <p:nvPr/>
        </p:nvCxnSpPr>
        <p:spPr>
          <a:xfrm>
            <a:off x="5283925" y="2797237"/>
            <a:ext cx="28304" cy="45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8D17CB-2D86-4389-83E1-07BB2513D993}"/>
              </a:ext>
            </a:extLst>
          </p:cNvPr>
          <p:cNvSpPr/>
          <p:nvPr/>
        </p:nvSpPr>
        <p:spPr>
          <a:xfrm>
            <a:off x="5042263" y="3320457"/>
            <a:ext cx="1079863" cy="50260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782A08-2100-4021-BCE3-C8C193B04B93}"/>
              </a:ext>
            </a:extLst>
          </p:cNvPr>
          <p:cNvSpPr txBox="1"/>
          <p:nvPr/>
        </p:nvSpPr>
        <p:spPr>
          <a:xfrm>
            <a:off x="5042264" y="3482333"/>
            <a:ext cx="156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valid</a:t>
            </a:r>
            <a:endParaRPr lang="en-IN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C6BE36-7CC8-4990-8913-D16172D3F84A}"/>
              </a:ext>
            </a:extLst>
          </p:cNvPr>
          <p:cNvCxnSpPr>
            <a:stCxn id="33" idx="1"/>
          </p:cNvCxnSpPr>
          <p:nvPr/>
        </p:nvCxnSpPr>
        <p:spPr>
          <a:xfrm flipH="1">
            <a:off x="4467497" y="3571760"/>
            <a:ext cx="574766" cy="1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53A166-DC19-4FA0-9989-C64D44A7FC47}"/>
              </a:ext>
            </a:extLst>
          </p:cNvPr>
          <p:cNvCxnSpPr/>
          <p:nvPr/>
        </p:nvCxnSpPr>
        <p:spPr>
          <a:xfrm flipV="1">
            <a:off x="4467497" y="2741964"/>
            <a:ext cx="0" cy="85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F8DCCA-71C7-4550-8410-0EB0275C7824}"/>
              </a:ext>
            </a:extLst>
          </p:cNvPr>
          <p:cNvCxnSpPr>
            <a:stCxn id="26" idx="2"/>
          </p:cNvCxnSpPr>
          <p:nvPr/>
        </p:nvCxnSpPr>
        <p:spPr>
          <a:xfrm>
            <a:off x="8362405" y="2741964"/>
            <a:ext cx="67492" cy="12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706802F-233A-471A-B592-9C49486C9C8A}"/>
              </a:ext>
            </a:extLst>
          </p:cNvPr>
          <p:cNvSpPr/>
          <p:nvPr/>
        </p:nvSpPr>
        <p:spPr>
          <a:xfrm>
            <a:off x="7358743" y="4014651"/>
            <a:ext cx="1672046" cy="90568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8132B1-BE48-428C-86C4-57438638D9AC}"/>
              </a:ext>
            </a:extLst>
          </p:cNvPr>
          <p:cNvSpPr txBox="1"/>
          <p:nvPr/>
        </p:nvSpPr>
        <p:spPr>
          <a:xfrm>
            <a:off x="7467598" y="4250668"/>
            <a:ext cx="148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Writes the data in file </a:t>
            </a:r>
            <a:endParaRPr lang="en-IN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E99B11-D361-44B5-93F3-523354535178}"/>
              </a:ext>
            </a:extLst>
          </p:cNvPr>
          <p:cNvCxnSpPr>
            <a:stCxn id="44" idx="1"/>
          </p:cNvCxnSpPr>
          <p:nvPr/>
        </p:nvCxnSpPr>
        <p:spPr>
          <a:xfrm flipH="1" flipV="1">
            <a:off x="5390605" y="4467494"/>
            <a:ext cx="1968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AC6ADA6-1264-41B4-86F6-B34756E35691}"/>
              </a:ext>
            </a:extLst>
          </p:cNvPr>
          <p:cNvSpPr/>
          <p:nvPr/>
        </p:nvSpPr>
        <p:spPr>
          <a:xfrm>
            <a:off x="3187340" y="4172038"/>
            <a:ext cx="2203266" cy="68237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12B877-DD04-4C31-A231-F8867D2BEC0F}"/>
              </a:ext>
            </a:extLst>
          </p:cNvPr>
          <p:cNvSpPr txBox="1"/>
          <p:nvPr/>
        </p:nvSpPr>
        <p:spPr>
          <a:xfrm>
            <a:off x="3614057" y="4359056"/>
            <a:ext cx="1428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Closes file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1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10" grpId="0" animBg="1"/>
      <p:bldP spid="11" grpId="0"/>
      <p:bldP spid="26" grpId="0" animBg="1"/>
      <p:bldP spid="27" grpId="0"/>
      <p:bldP spid="33" grpId="0" animBg="1"/>
      <p:bldP spid="34" grpId="0"/>
      <p:bldP spid="44" grpId="0" animBg="1"/>
      <p:bldP spid="45" grpId="0"/>
      <p:bldP spid="48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784B-AD1B-4535-82BF-15EC154C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DISPLAYING THE RECORD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87A15-31EE-4F42-BD26-536A3ACC6436}"/>
              </a:ext>
            </a:extLst>
          </p:cNvPr>
          <p:cNvSpPr/>
          <p:nvPr/>
        </p:nvSpPr>
        <p:spPr>
          <a:xfrm>
            <a:off x="574766" y="1933303"/>
            <a:ext cx="2360023" cy="949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872E9-389F-498F-88A3-4E50920854D2}"/>
              </a:ext>
            </a:extLst>
          </p:cNvPr>
          <p:cNvSpPr txBox="1"/>
          <p:nvPr/>
        </p:nvSpPr>
        <p:spPr>
          <a:xfrm>
            <a:off x="696686" y="2149453"/>
            <a:ext cx="2029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 the file in which record are stored for reading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38E911-50BD-4B74-8A3E-9F0A90600CC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34789" y="2407920"/>
            <a:ext cx="85344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FA238C-0722-40BD-9F7D-A845F6B61729}"/>
              </a:ext>
            </a:extLst>
          </p:cNvPr>
          <p:cNvSpPr/>
          <p:nvPr/>
        </p:nvSpPr>
        <p:spPr>
          <a:xfrm>
            <a:off x="3788229" y="1957172"/>
            <a:ext cx="2046514" cy="901495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2D5CC-64A8-490B-9581-195A5FD459D8}"/>
              </a:ext>
            </a:extLst>
          </p:cNvPr>
          <p:cNvSpPr txBox="1"/>
          <p:nvPr/>
        </p:nvSpPr>
        <p:spPr>
          <a:xfrm>
            <a:off x="3910149" y="2149453"/>
            <a:ext cx="177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Reads record one by one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3650A8-0B43-451B-AEBE-332CAEC3CDFC}"/>
              </a:ext>
            </a:extLst>
          </p:cNvPr>
          <p:cNvCxnSpPr/>
          <p:nvPr/>
        </p:nvCxnSpPr>
        <p:spPr>
          <a:xfrm>
            <a:off x="-1227909" y="20726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FE6900-D7A8-4C15-9DB1-64F6F48EAF2D}"/>
              </a:ext>
            </a:extLst>
          </p:cNvPr>
          <p:cNvSpPr/>
          <p:nvPr/>
        </p:nvSpPr>
        <p:spPr>
          <a:xfrm>
            <a:off x="7045234" y="2072640"/>
            <a:ext cx="1759132" cy="901495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801A5-0544-4A43-ADF2-C014CED048FB}"/>
              </a:ext>
            </a:extLst>
          </p:cNvPr>
          <p:cNvSpPr txBox="1"/>
          <p:nvPr/>
        </p:nvSpPr>
        <p:spPr>
          <a:xfrm>
            <a:off x="7106194" y="2264229"/>
            <a:ext cx="1587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record on screen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5DD4CF-097E-45BB-B9B2-92E92D8C9614}"/>
              </a:ext>
            </a:extLst>
          </p:cNvPr>
          <p:cNvSpPr/>
          <p:nvPr/>
        </p:nvSpPr>
        <p:spPr>
          <a:xfrm>
            <a:off x="4659086" y="3814354"/>
            <a:ext cx="1985554" cy="90149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22133-E41A-45A1-9733-47E4E5F34C22}"/>
              </a:ext>
            </a:extLst>
          </p:cNvPr>
          <p:cNvSpPr txBox="1"/>
          <p:nvPr/>
        </p:nvSpPr>
        <p:spPr>
          <a:xfrm>
            <a:off x="4763589" y="3979817"/>
            <a:ext cx="174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Closes the file after no record is left 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6ADDF6-EAD9-4D3C-B468-5A944CDC7D5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834743" y="2407920"/>
            <a:ext cx="121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A8F5CB-2415-4092-9477-8079B716DCF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924800" y="2974135"/>
            <a:ext cx="17417" cy="124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28833E-51AB-42E0-AEEE-8BDFA3F3249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644640" y="4223657"/>
            <a:ext cx="1297577" cy="4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0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8" grpId="0" animBg="1"/>
      <p:bldP spid="9" grpId="0"/>
      <p:bldP spid="12" grpId="0" animBg="1"/>
      <p:bldP spid="13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1327</Words>
  <Application>Microsoft Office PowerPoint</Application>
  <PresentationFormat>On-screen Show (16:9)</PresentationFormat>
  <Paragraphs>148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Segoe Print</vt:lpstr>
      <vt:lpstr>NSimSun</vt:lpstr>
      <vt:lpstr>Roboto</vt:lpstr>
      <vt:lpstr>Arial Rounded MT Bold</vt:lpstr>
      <vt:lpstr>Rockwell</vt:lpstr>
      <vt:lpstr>Arial</vt:lpstr>
      <vt:lpstr>Rockwell Extra Bold</vt:lpstr>
      <vt:lpstr>Poor Richard</vt:lpstr>
      <vt:lpstr>Material</vt:lpstr>
      <vt:lpstr>STUDENT DATABASE MANAGEMENT SYSTEM</vt:lpstr>
      <vt:lpstr>THE PROBLEM</vt:lpstr>
      <vt:lpstr>What is the more effective solution ?</vt:lpstr>
      <vt:lpstr>Well here is the solution for it .</vt:lpstr>
      <vt:lpstr>STOCKPILE</vt:lpstr>
      <vt:lpstr>STOCKPILE</vt:lpstr>
      <vt:lpstr>WORKING OF THE PROGRAM</vt:lpstr>
      <vt:lpstr>ADDING THE STUDENT DATA</vt:lpstr>
      <vt:lpstr>DISPLAYING THE RECORD </vt:lpstr>
      <vt:lpstr>SEARCHING FOR RECORD</vt:lpstr>
      <vt:lpstr>MODIFYING THE RECORD</vt:lpstr>
      <vt:lpstr>DELETING THE RECORD</vt:lpstr>
      <vt:lpstr>SORTING THE RECORD</vt:lpstr>
      <vt:lpstr>DEMO</vt:lpstr>
      <vt:lpstr>MAIN MENU INTERFACE</vt:lpstr>
      <vt:lpstr>ADD RECORD  </vt:lpstr>
      <vt:lpstr>SEARCH RECORD</vt:lpstr>
      <vt:lpstr>SEARCH RECORD</vt:lpstr>
      <vt:lpstr>MODIFY RECORD</vt:lpstr>
      <vt:lpstr>DELETE RECORD</vt:lpstr>
      <vt:lpstr>SORT RECORD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DATABASE MANAGEMENT SYSTEM</dc:title>
  <cp:lastModifiedBy>Jashu Bhardwaj</cp:lastModifiedBy>
  <cp:revision>27</cp:revision>
  <dcterms:modified xsi:type="dcterms:W3CDTF">2021-09-11T09:46:34Z</dcterms:modified>
</cp:coreProperties>
</file>