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57" r:id="rId3"/>
    <p:sldId id="258" r:id="rId4"/>
    <p:sldId id="259" r:id="rId5"/>
    <p:sldId id="267" r:id="rId6"/>
    <p:sldId id="260" r:id="rId7"/>
    <p:sldId id="261" r:id="rId8"/>
    <p:sldId id="262" r:id="rId9"/>
    <p:sldId id="265" r:id="rId10"/>
    <p:sldId id="263"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55" autoAdjust="0"/>
  </p:normalViewPr>
  <p:slideViewPr>
    <p:cSldViewPr snapToGrid="0">
      <p:cViewPr varScale="1">
        <p:scale>
          <a:sx n="64" d="100"/>
          <a:sy n="64" d="100"/>
        </p:scale>
        <p:origin x="180"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10/31/2022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10/31/2022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10/31/2022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10/31/2022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www.iprioritize.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tudulist.com/" TargetMode="External"/><Relationship Id="rId2" Type="http://schemas.openxmlformats.org/officeDocument/2006/relationships/hyperlink" Target="http://www.tadalist.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m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jifflenow.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454" y="2218544"/>
            <a:ext cx="8825657" cy="1239701"/>
          </a:xfrm>
        </p:spPr>
        <p:txBody>
          <a:bodyPr/>
          <a:lstStyle/>
          <a:p>
            <a:r>
              <a:rPr lang="en-IN" sz="6600" b="1" dirty="0" smtClean="0"/>
              <a:t>Cloud Computing</a:t>
            </a:r>
            <a:endParaRPr lang="en-IN" sz="6600" b="1" dirty="0"/>
          </a:p>
        </p:txBody>
      </p:sp>
      <p:sp>
        <p:nvSpPr>
          <p:cNvPr id="3" name="Text Placeholder 2"/>
          <p:cNvSpPr>
            <a:spLocks noGrp="1"/>
          </p:cNvSpPr>
          <p:nvPr>
            <p:ph type="body" idx="1"/>
          </p:nvPr>
        </p:nvSpPr>
        <p:spPr>
          <a:xfrm>
            <a:off x="4353580" y="3668107"/>
            <a:ext cx="2357739" cy="860400"/>
          </a:xfrm>
        </p:spPr>
        <p:txBody>
          <a:bodyPr>
            <a:normAutofit/>
          </a:bodyPr>
          <a:lstStyle/>
          <a:p>
            <a:r>
              <a:rPr lang="en-IN" sz="4000" dirty="0" smtClean="0"/>
              <a:t>Seminar</a:t>
            </a:r>
            <a:endParaRPr lang="en-IN" sz="4000" dirty="0"/>
          </a:p>
        </p:txBody>
      </p:sp>
    </p:spTree>
    <p:extLst>
      <p:ext uri="{BB962C8B-B14F-4D97-AF65-F5344CB8AC3E}">
        <p14:creationId xmlns:p14="http://schemas.microsoft.com/office/powerpoint/2010/main" val="3514286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Iprioritize</a:t>
            </a:r>
            <a:endParaRPr lang="en-IN" b="1" dirty="0"/>
          </a:p>
        </p:txBody>
      </p:sp>
      <p:sp>
        <p:nvSpPr>
          <p:cNvPr id="3" name="Content Placeholder 2"/>
          <p:cNvSpPr>
            <a:spLocks noGrp="1"/>
          </p:cNvSpPr>
          <p:nvPr>
            <p:ph idx="1"/>
          </p:nvPr>
        </p:nvSpPr>
        <p:spPr>
          <a:xfrm>
            <a:off x="1103312" y="1531620"/>
            <a:ext cx="10165702" cy="4617719"/>
          </a:xfrm>
        </p:spPr>
        <p:txBody>
          <a:bodyPr>
            <a:normAutofit/>
          </a:bodyPr>
          <a:lstStyle/>
          <a:p>
            <a:r>
              <a:rPr lang="en-US" sz="2400" dirty="0"/>
              <a:t>Sharing to-do lists is important for families, community groups, and businesses. Your to-do list might be as simple as a grocery list or as complex as a list of activities for a community program or business project. Whatever the application, </a:t>
            </a:r>
            <a:r>
              <a:rPr lang="en-US" sz="2400" dirty="0" err="1"/>
              <a:t>iPrioritize</a:t>
            </a:r>
            <a:r>
              <a:rPr lang="en-US" sz="2400" dirty="0"/>
              <a:t> is a good basic to-do list manager.</a:t>
            </a:r>
            <a:endParaRPr lang="en-IN" sz="2400" dirty="0"/>
          </a:p>
          <a:p>
            <a:r>
              <a:rPr lang="en-US" sz="2400" dirty="0" smtClean="0"/>
              <a:t>When </a:t>
            </a:r>
            <a:r>
              <a:rPr lang="en-US" sz="2400" dirty="0"/>
              <a:t>you have a list, you can print it out, email it to someone else, subscribe to changes in the list via RSS, and even view lists on your mobile phone— which is a great way to consult your grocery list when at the supermarket</a:t>
            </a:r>
            <a:endParaRPr lang="en-IN" sz="2400" dirty="0"/>
          </a:p>
          <a:p>
            <a:r>
              <a:rPr lang="en-US" sz="2400" dirty="0" smtClean="0"/>
              <a:t>You </a:t>
            </a:r>
            <a:r>
              <a:rPr lang="en-US" sz="2400" dirty="0"/>
              <a:t>can register and use </a:t>
            </a:r>
            <a:r>
              <a:rPr lang="en-US" sz="2400" dirty="0" err="1"/>
              <a:t>Iprioritize</a:t>
            </a:r>
            <a:r>
              <a:rPr lang="en-US" sz="2400" dirty="0"/>
              <a:t> </a:t>
            </a:r>
            <a:r>
              <a:rPr lang="en-US" sz="2400" dirty="0" smtClean="0"/>
              <a:t>by </a:t>
            </a:r>
            <a:r>
              <a:rPr lang="en-US" sz="2400" dirty="0" smtClean="0">
                <a:hlinkClick r:id="rId2"/>
              </a:rPr>
              <a:t>www.iprioritize.com</a:t>
            </a:r>
            <a:r>
              <a:rPr lang="en-US" sz="2400" dirty="0">
                <a:hlinkClick r:id="rId2"/>
              </a:rPr>
              <a:t>.</a:t>
            </a:r>
            <a:endParaRPr lang="en-IN" sz="2400" dirty="0"/>
          </a:p>
          <a:p>
            <a:pPr marL="0" indent="0">
              <a:buNone/>
            </a:pPr>
            <a:endParaRPr lang="en-IN" dirty="0"/>
          </a:p>
        </p:txBody>
      </p:sp>
    </p:spTree>
    <p:extLst>
      <p:ext uri="{BB962C8B-B14F-4D97-AF65-F5344CB8AC3E}">
        <p14:creationId xmlns:p14="http://schemas.microsoft.com/office/powerpoint/2010/main" val="1945301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Ta-da List  and </a:t>
            </a:r>
            <a:r>
              <a:rPr lang="en-IN" b="1" dirty="0" err="1" smtClean="0"/>
              <a:t>Tudu</a:t>
            </a:r>
            <a:r>
              <a:rPr lang="en-IN" b="1" dirty="0" smtClean="0"/>
              <a:t> List</a:t>
            </a:r>
            <a:endParaRPr lang="en-IN" b="1" dirty="0"/>
          </a:p>
        </p:txBody>
      </p:sp>
      <p:sp>
        <p:nvSpPr>
          <p:cNvPr id="3" name="Content Placeholder 2"/>
          <p:cNvSpPr>
            <a:spLocks noGrp="1"/>
          </p:cNvSpPr>
          <p:nvPr>
            <p:ph idx="1"/>
          </p:nvPr>
        </p:nvSpPr>
        <p:spPr>
          <a:xfrm>
            <a:off x="1103312" y="1485900"/>
            <a:ext cx="10326688" cy="4686301"/>
          </a:xfrm>
        </p:spPr>
        <p:txBody>
          <a:bodyPr>
            <a:normAutofit/>
          </a:bodyPr>
          <a:lstStyle/>
          <a:p>
            <a:r>
              <a:rPr lang="en-US" sz="2400" dirty="0"/>
              <a:t>Here’s another web-based to-do list manager. Ta-da List lets you make all sorts of lists, share them with friends, family, and coworkers, and then check off items as they’re completed.</a:t>
            </a:r>
            <a:endParaRPr lang="en-IN" sz="2400" dirty="0"/>
          </a:p>
          <a:p>
            <a:r>
              <a:rPr lang="en-US" sz="2400" dirty="0" smtClean="0"/>
              <a:t>You </a:t>
            </a:r>
            <a:r>
              <a:rPr lang="en-US" sz="2400" dirty="0"/>
              <a:t>can register and use Ta-da List by using </a:t>
            </a:r>
            <a:r>
              <a:rPr lang="en-US" sz="2400" u="heavy" dirty="0">
                <a:hlinkClick r:id="rId2"/>
              </a:rPr>
              <a:t>www.tadalist.com</a:t>
            </a:r>
            <a:r>
              <a:rPr lang="en-US" sz="2400" dirty="0"/>
              <a:t>.</a:t>
            </a:r>
            <a:endParaRPr lang="en-IN" sz="2400" dirty="0"/>
          </a:p>
          <a:p>
            <a:r>
              <a:rPr lang="en-US" sz="2400" dirty="0" err="1" smtClean="0"/>
              <a:t>Tudu</a:t>
            </a:r>
            <a:r>
              <a:rPr lang="en-US" sz="2400" dirty="0" smtClean="0"/>
              <a:t> </a:t>
            </a:r>
            <a:r>
              <a:rPr lang="en-US" sz="2400" dirty="0"/>
              <a:t>List is a little different from other to-do list managers in that it</a:t>
            </a:r>
            <a:endParaRPr lang="en-IN" sz="2400" dirty="0"/>
          </a:p>
          <a:p>
            <a:pPr marL="0" indent="0">
              <a:buNone/>
            </a:pPr>
            <a:r>
              <a:rPr lang="en-US" sz="2400" dirty="0"/>
              <a:t> </a:t>
            </a:r>
            <a:r>
              <a:rPr lang="en-US" sz="2400" dirty="0" smtClean="0"/>
              <a:t>   also </a:t>
            </a:r>
            <a:r>
              <a:rPr lang="en-US" sz="2400" dirty="0"/>
              <a:t>includes a web-based calendar.</a:t>
            </a:r>
            <a:endParaRPr lang="en-IN" sz="2400" dirty="0"/>
          </a:p>
          <a:p>
            <a:r>
              <a:rPr lang="en-US" sz="2400" dirty="0" smtClean="0"/>
              <a:t>Items </a:t>
            </a:r>
            <a:r>
              <a:rPr lang="en-US" sz="2400" dirty="0"/>
              <a:t>are added both to the appropriate </a:t>
            </a:r>
            <a:r>
              <a:rPr lang="en-US" sz="2400" dirty="0" err="1"/>
              <a:t>todo</a:t>
            </a:r>
            <a:r>
              <a:rPr lang="en-US" sz="2400" dirty="0"/>
              <a:t> list and to your</a:t>
            </a:r>
            <a:endParaRPr lang="en-IN" sz="2400" dirty="0"/>
          </a:p>
          <a:p>
            <a:pPr marL="0" indent="0">
              <a:buNone/>
            </a:pPr>
            <a:r>
              <a:rPr lang="en-US" sz="2400" dirty="0" smtClean="0"/>
              <a:t>    calendar</a:t>
            </a:r>
            <a:r>
              <a:rPr lang="en-US" sz="2400" dirty="0"/>
              <a:t>, on the date they’re due.</a:t>
            </a:r>
            <a:endParaRPr lang="en-IN" sz="2400" dirty="0"/>
          </a:p>
          <a:p>
            <a:r>
              <a:rPr lang="en-US" sz="2400" dirty="0" smtClean="0"/>
              <a:t>You </a:t>
            </a:r>
            <a:r>
              <a:rPr lang="en-US" sz="2400" dirty="0"/>
              <a:t>can register and use </a:t>
            </a:r>
            <a:r>
              <a:rPr lang="en-US" sz="2400" dirty="0" err="1"/>
              <a:t>Tu</a:t>
            </a:r>
            <a:r>
              <a:rPr lang="en-US" sz="2400" dirty="0"/>
              <a:t>-du List by using </a:t>
            </a:r>
            <a:r>
              <a:rPr lang="en-US" sz="2400" dirty="0">
                <a:hlinkClick r:id="rId3"/>
              </a:rPr>
              <a:t>www.tudulist.com.</a:t>
            </a:r>
            <a:endParaRPr lang="en-IN" sz="2400" dirty="0"/>
          </a:p>
          <a:p>
            <a:endParaRPr lang="en-IN" sz="2400" dirty="0"/>
          </a:p>
        </p:txBody>
      </p:sp>
    </p:spTree>
    <p:extLst>
      <p:ext uri="{BB962C8B-B14F-4D97-AF65-F5344CB8AC3E}">
        <p14:creationId xmlns:p14="http://schemas.microsoft.com/office/powerpoint/2010/main" val="181716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051" y="2715858"/>
            <a:ext cx="9404723" cy="1400530"/>
          </a:xfrm>
        </p:spPr>
        <p:txBody>
          <a:bodyPr/>
          <a:lstStyle/>
          <a:p>
            <a:r>
              <a:rPr lang="en-IN" sz="6000" b="1" dirty="0" smtClean="0"/>
              <a:t>Thank You</a:t>
            </a:r>
            <a:endParaRPr lang="en-IN" sz="6000" b="1" dirty="0"/>
          </a:p>
        </p:txBody>
      </p:sp>
      <p:sp>
        <p:nvSpPr>
          <p:cNvPr id="3" name="Content Placeholder 2"/>
          <p:cNvSpPr>
            <a:spLocks noGrp="1"/>
          </p:cNvSpPr>
          <p:nvPr>
            <p:ph idx="1"/>
          </p:nvPr>
        </p:nvSpPr>
        <p:spPr>
          <a:xfrm flipV="1">
            <a:off x="1104293" y="7597139"/>
            <a:ext cx="8946541"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02335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3002735"/>
            <a:ext cx="9404723" cy="1400530"/>
          </a:xfrm>
        </p:spPr>
        <p:txBody>
          <a:bodyPr/>
          <a:lstStyle/>
          <a:p>
            <a:r>
              <a:rPr lang="en-IN" b="1" dirty="0" smtClean="0"/>
              <a:t>Team Members</a:t>
            </a:r>
            <a:endParaRPr lang="en-IN" b="1" dirty="0"/>
          </a:p>
        </p:txBody>
      </p:sp>
      <p:sp>
        <p:nvSpPr>
          <p:cNvPr id="3" name="Content Placeholder 2"/>
          <p:cNvSpPr>
            <a:spLocks noGrp="1"/>
          </p:cNvSpPr>
          <p:nvPr>
            <p:ph idx="1"/>
          </p:nvPr>
        </p:nvSpPr>
        <p:spPr>
          <a:xfrm>
            <a:off x="1541194" y="4010506"/>
            <a:ext cx="8946541" cy="2094079"/>
          </a:xfrm>
        </p:spPr>
        <p:txBody>
          <a:bodyPr>
            <a:normAutofit/>
          </a:bodyPr>
          <a:lstStyle/>
          <a:p>
            <a:r>
              <a:rPr lang="en-IN" sz="2400" dirty="0" err="1" smtClean="0"/>
              <a:t>Raghul</a:t>
            </a:r>
            <a:r>
              <a:rPr lang="en-IN" sz="2400" dirty="0" smtClean="0"/>
              <a:t> D – 20BCS0140</a:t>
            </a:r>
            <a:endParaRPr lang="en-IN" sz="2400" dirty="0"/>
          </a:p>
          <a:p>
            <a:r>
              <a:rPr lang="en-IN" sz="2400" dirty="0" err="1" smtClean="0"/>
              <a:t>Jashwanth</a:t>
            </a:r>
            <a:r>
              <a:rPr lang="en-IN" sz="2400" dirty="0" smtClean="0"/>
              <a:t> Kumar S </a:t>
            </a:r>
            <a:r>
              <a:rPr lang="en-IN" sz="2400" dirty="0"/>
              <a:t>– </a:t>
            </a:r>
            <a:r>
              <a:rPr lang="en-IN" sz="2400" dirty="0" smtClean="0"/>
              <a:t>20BCS0139</a:t>
            </a:r>
            <a:endParaRPr lang="en-IN" sz="2400" dirty="0"/>
          </a:p>
          <a:p>
            <a:r>
              <a:rPr lang="en-IN" sz="2400" dirty="0" err="1" smtClean="0"/>
              <a:t>Jerin</a:t>
            </a:r>
            <a:r>
              <a:rPr lang="en-IN" sz="2400" dirty="0" smtClean="0"/>
              <a:t> </a:t>
            </a:r>
            <a:r>
              <a:rPr lang="en-IN" sz="2400" dirty="0" err="1" smtClean="0"/>
              <a:t>Jebaraj</a:t>
            </a:r>
            <a:r>
              <a:rPr lang="en-IN" sz="2400" dirty="0" smtClean="0"/>
              <a:t> J </a:t>
            </a:r>
            <a:r>
              <a:rPr lang="en-IN" sz="2400" dirty="0"/>
              <a:t>– </a:t>
            </a:r>
            <a:r>
              <a:rPr lang="en-IN" sz="2400" dirty="0" smtClean="0"/>
              <a:t>20BCS0152</a:t>
            </a:r>
            <a:endParaRPr lang="en-IN" sz="2400" dirty="0"/>
          </a:p>
          <a:p>
            <a:endParaRPr lang="en-IN" sz="1800" dirty="0" smtClean="0"/>
          </a:p>
        </p:txBody>
      </p:sp>
      <p:sp>
        <p:nvSpPr>
          <p:cNvPr id="4" name="Rectangle 3"/>
          <p:cNvSpPr/>
          <p:nvPr/>
        </p:nvSpPr>
        <p:spPr>
          <a:xfrm>
            <a:off x="311260" y="947472"/>
            <a:ext cx="1523174" cy="707886"/>
          </a:xfrm>
          <a:prstGeom prst="rect">
            <a:avLst/>
          </a:prstGeom>
        </p:spPr>
        <p:txBody>
          <a:bodyPr wrap="none">
            <a:spAutoFit/>
          </a:bodyPr>
          <a:lstStyle/>
          <a:p>
            <a:r>
              <a:rPr lang="en-US" sz="4000" b="1" dirty="0" smtClean="0"/>
              <a:t>Topic</a:t>
            </a:r>
            <a:endParaRPr lang="en-US" sz="4000" b="1" dirty="0"/>
          </a:p>
        </p:txBody>
      </p:sp>
      <p:sp>
        <p:nvSpPr>
          <p:cNvPr id="5" name="Rectangle 4"/>
          <p:cNvSpPr/>
          <p:nvPr/>
        </p:nvSpPr>
        <p:spPr>
          <a:xfrm>
            <a:off x="1541194" y="1851993"/>
            <a:ext cx="9792215" cy="954107"/>
          </a:xfrm>
          <a:prstGeom prst="rect">
            <a:avLst/>
          </a:prstGeom>
        </p:spPr>
        <p:txBody>
          <a:bodyPr wrap="square">
            <a:spAutoFit/>
          </a:bodyPr>
          <a:lstStyle/>
          <a:p>
            <a:r>
              <a:rPr lang="en-US" sz="2800" dirty="0"/>
              <a:t>Collaboration on </a:t>
            </a:r>
            <a:r>
              <a:rPr lang="en-US" sz="2800" dirty="0" err="1" smtClean="0"/>
              <a:t>Calenders,Schedules</a:t>
            </a:r>
            <a:r>
              <a:rPr lang="en-US" sz="2800" dirty="0" smtClean="0"/>
              <a:t> and </a:t>
            </a:r>
            <a:r>
              <a:rPr lang="en-US" sz="2800" dirty="0"/>
              <a:t>Planning &amp; </a:t>
            </a:r>
            <a:r>
              <a:rPr lang="en-US" sz="2800" dirty="0" smtClean="0"/>
              <a:t>Task </a:t>
            </a:r>
            <a:r>
              <a:rPr lang="en-US" sz="2800" dirty="0" err="1" smtClean="0"/>
              <a:t>Mangement</a:t>
            </a:r>
            <a:endParaRPr lang="en-US" sz="2800" dirty="0"/>
          </a:p>
        </p:txBody>
      </p:sp>
    </p:spTree>
    <p:extLst>
      <p:ext uri="{BB962C8B-B14F-4D97-AF65-F5344CB8AC3E}">
        <p14:creationId xmlns:p14="http://schemas.microsoft.com/office/powerpoint/2010/main" val="2836598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Collaboration</a:t>
            </a:r>
            <a:r>
              <a:rPr lang="en-IN" dirty="0" smtClean="0"/>
              <a:t> </a:t>
            </a:r>
            <a:r>
              <a:rPr lang="en-IN" b="1" dirty="0"/>
              <a:t>on</a:t>
            </a:r>
            <a:r>
              <a:rPr lang="en-IN" dirty="0"/>
              <a:t> </a:t>
            </a:r>
            <a:r>
              <a:rPr lang="en-IN" b="1" dirty="0" err="1" smtClean="0"/>
              <a:t>Calenders</a:t>
            </a:r>
            <a:endParaRPr lang="en-IN" b="1" dirty="0"/>
          </a:p>
        </p:txBody>
      </p:sp>
      <p:sp>
        <p:nvSpPr>
          <p:cNvPr id="3" name="Content Placeholder 2"/>
          <p:cNvSpPr>
            <a:spLocks noGrp="1"/>
          </p:cNvSpPr>
          <p:nvPr>
            <p:ph idx="1"/>
          </p:nvPr>
        </p:nvSpPr>
        <p:spPr>
          <a:xfrm>
            <a:off x="1103311" y="1416676"/>
            <a:ext cx="10861161" cy="4831723"/>
          </a:xfrm>
        </p:spPr>
        <p:txBody>
          <a:bodyPr>
            <a:normAutofit/>
          </a:bodyPr>
          <a:lstStyle/>
          <a:p>
            <a:r>
              <a:rPr lang="en-US" dirty="0" smtClean="0"/>
              <a:t>Most </a:t>
            </a:r>
            <a:r>
              <a:rPr lang="en-US" dirty="0"/>
              <a:t>computer user today have </a:t>
            </a:r>
            <a:r>
              <a:rPr lang="en-US" dirty="0" err="1"/>
              <a:t>embaraced</a:t>
            </a:r>
            <a:r>
              <a:rPr lang="en-US" dirty="0"/>
              <a:t> keeping their </a:t>
            </a:r>
            <a:r>
              <a:rPr lang="en-US" dirty="0" smtClean="0"/>
              <a:t>schedules on </a:t>
            </a:r>
          </a:p>
          <a:p>
            <a:pPr marL="0" indent="0">
              <a:buNone/>
            </a:pPr>
            <a:r>
              <a:rPr lang="en-US" dirty="0" smtClean="0"/>
              <a:t>     their </a:t>
            </a:r>
            <a:r>
              <a:rPr lang="en-US" dirty="0" err="1" smtClean="0"/>
              <a:t>pcs.not</a:t>
            </a:r>
            <a:r>
              <a:rPr lang="en-US" dirty="0" smtClean="0"/>
              <a:t> that old fashioned wall hanging </a:t>
            </a:r>
            <a:r>
              <a:rPr lang="en-US" dirty="0" err="1" smtClean="0"/>
              <a:t>calender</a:t>
            </a:r>
            <a:r>
              <a:rPr lang="en-US" dirty="0" smtClean="0"/>
              <a:t> is </a:t>
            </a:r>
            <a:r>
              <a:rPr lang="en-US" dirty="0" err="1" smtClean="0"/>
              <a:t>dead,its</a:t>
            </a:r>
            <a:r>
              <a:rPr lang="en-US" dirty="0" smtClean="0"/>
              <a:t> just </a:t>
            </a:r>
          </a:p>
          <a:p>
            <a:pPr marL="0" indent="0">
              <a:buNone/>
            </a:pPr>
            <a:r>
              <a:rPr lang="en-US" dirty="0" smtClean="0"/>
              <a:t>     that </a:t>
            </a:r>
            <a:r>
              <a:rPr lang="en-US" dirty="0"/>
              <a:t>it’s a whole lot easier to track </a:t>
            </a:r>
            <a:r>
              <a:rPr lang="en-US" dirty="0" err="1"/>
              <a:t>appointmentens</a:t>
            </a:r>
            <a:r>
              <a:rPr lang="en-US" dirty="0"/>
              <a:t> and events </a:t>
            </a:r>
          </a:p>
          <a:p>
            <a:pPr marL="0" indent="0">
              <a:buNone/>
            </a:pPr>
            <a:r>
              <a:rPr lang="en-US" dirty="0" smtClean="0"/>
              <a:t>     electrically</a:t>
            </a:r>
            <a:r>
              <a:rPr lang="en-US" dirty="0"/>
              <a:t>.</a:t>
            </a:r>
          </a:p>
          <a:p>
            <a:r>
              <a:rPr lang="en-US" dirty="0"/>
              <a:t>M</a:t>
            </a:r>
            <a:r>
              <a:rPr lang="en-US" dirty="0" smtClean="0"/>
              <a:t>any </a:t>
            </a:r>
            <a:r>
              <a:rPr lang="en-US" dirty="0"/>
              <a:t>users are moving to web based </a:t>
            </a:r>
            <a:r>
              <a:rPr lang="en-US" dirty="0" err="1"/>
              <a:t>calenders.a</a:t>
            </a:r>
            <a:r>
              <a:rPr lang="en-US" dirty="0"/>
              <a:t> web based </a:t>
            </a:r>
            <a:r>
              <a:rPr lang="en-US" dirty="0" err="1"/>
              <a:t>calender</a:t>
            </a:r>
            <a:endParaRPr lang="en-US" dirty="0"/>
          </a:p>
          <a:p>
            <a:pPr marL="0" indent="0">
              <a:buNone/>
            </a:pPr>
            <a:r>
              <a:rPr lang="en-US" dirty="0" smtClean="0"/>
              <a:t>     service </a:t>
            </a:r>
            <a:r>
              <a:rPr lang="en-US" dirty="0"/>
              <a:t>stores your </a:t>
            </a:r>
            <a:r>
              <a:rPr lang="en-US" dirty="0" err="1"/>
              <a:t>calenders</a:t>
            </a:r>
            <a:r>
              <a:rPr lang="en-US" dirty="0"/>
              <a:t> on the internet.</a:t>
            </a:r>
          </a:p>
          <a:p>
            <a:r>
              <a:rPr lang="en-US" dirty="0" smtClean="0"/>
              <a:t>where </a:t>
            </a:r>
            <a:r>
              <a:rPr lang="en-US" dirty="0"/>
              <a:t>they can be accessed from any computer that has internet </a:t>
            </a:r>
          </a:p>
          <a:p>
            <a:pPr marL="0" indent="0">
              <a:buNone/>
            </a:pPr>
            <a:r>
              <a:rPr lang="en-US" dirty="0" smtClean="0"/>
              <a:t>     </a:t>
            </a:r>
            <a:r>
              <a:rPr lang="en-US" dirty="0" err="1" smtClean="0"/>
              <a:t>connections.this</a:t>
            </a:r>
            <a:r>
              <a:rPr lang="en-US" dirty="0" smtClean="0"/>
              <a:t> </a:t>
            </a:r>
            <a:r>
              <a:rPr lang="en-US" dirty="0"/>
              <a:t>let you check your schedules when </a:t>
            </a:r>
            <a:r>
              <a:rPr lang="en-US" dirty="0" err="1"/>
              <a:t>youre</a:t>
            </a:r>
            <a:r>
              <a:rPr lang="en-US" dirty="0"/>
              <a:t> on the </a:t>
            </a:r>
          </a:p>
          <a:p>
            <a:pPr marL="0" indent="0">
              <a:buNone/>
            </a:pPr>
            <a:r>
              <a:rPr lang="en-US" dirty="0" smtClean="0"/>
              <a:t>     </a:t>
            </a:r>
            <a:r>
              <a:rPr lang="en-US" dirty="0" err="1" smtClean="0"/>
              <a:t>road,even</a:t>
            </a:r>
            <a:r>
              <a:rPr lang="en-US" dirty="0" smtClean="0"/>
              <a:t> </a:t>
            </a:r>
            <a:r>
              <a:rPr lang="en-US" dirty="0"/>
              <a:t>if you assisted in the office .</a:t>
            </a:r>
          </a:p>
          <a:p>
            <a:r>
              <a:rPr lang="en-US" dirty="0"/>
              <a:t>A</a:t>
            </a:r>
            <a:r>
              <a:rPr lang="en-US" dirty="0" smtClean="0"/>
              <a:t>nd </a:t>
            </a:r>
            <a:r>
              <a:rPr lang="en-US" dirty="0"/>
              <a:t>now we see about what are web based </a:t>
            </a:r>
            <a:r>
              <a:rPr lang="en-US" dirty="0" err="1"/>
              <a:t>calender</a:t>
            </a:r>
            <a:r>
              <a:rPr lang="en-US" dirty="0"/>
              <a:t> applications and </a:t>
            </a:r>
            <a:r>
              <a:rPr lang="en-US" dirty="0" smtClean="0"/>
              <a:t>their features.</a:t>
            </a:r>
            <a:endParaRPr lang="en-IN" dirty="0"/>
          </a:p>
        </p:txBody>
      </p:sp>
    </p:spTree>
    <p:extLst>
      <p:ext uri="{BB962C8B-B14F-4D97-AF65-F5344CB8AC3E}">
        <p14:creationId xmlns:p14="http://schemas.microsoft.com/office/powerpoint/2010/main" val="3211349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Google</a:t>
            </a:r>
            <a:r>
              <a:rPr lang="en-IN" dirty="0"/>
              <a:t> </a:t>
            </a:r>
            <a:r>
              <a:rPr lang="en-IN" b="1" dirty="0" err="1"/>
              <a:t>Calender</a:t>
            </a:r>
            <a:endParaRPr lang="en-IN" b="1" dirty="0"/>
          </a:p>
        </p:txBody>
      </p:sp>
      <p:sp>
        <p:nvSpPr>
          <p:cNvPr id="3" name="Content Placeholder 2"/>
          <p:cNvSpPr>
            <a:spLocks noGrp="1"/>
          </p:cNvSpPr>
          <p:nvPr>
            <p:ph idx="1"/>
          </p:nvPr>
        </p:nvSpPr>
        <p:spPr>
          <a:xfrm>
            <a:off x="1057592" y="1853248"/>
            <a:ext cx="10526311" cy="4753292"/>
          </a:xfrm>
        </p:spPr>
        <p:txBody>
          <a:bodyPr>
            <a:normAutofit/>
          </a:bodyPr>
          <a:lstStyle/>
          <a:p>
            <a:r>
              <a:rPr lang="en-US" dirty="0"/>
              <a:t>The most popular Web based </a:t>
            </a:r>
            <a:r>
              <a:rPr lang="en-US" dirty="0" err="1"/>
              <a:t>Calender</a:t>
            </a:r>
            <a:r>
              <a:rPr lang="en-US" dirty="0"/>
              <a:t> </a:t>
            </a:r>
            <a:r>
              <a:rPr lang="en-US" dirty="0" err="1"/>
              <a:t>today,its</a:t>
            </a:r>
            <a:r>
              <a:rPr lang="en-US" dirty="0"/>
              <a:t> associated with the webs </a:t>
            </a:r>
          </a:p>
          <a:p>
            <a:pPr marL="0" indent="0">
              <a:buNone/>
            </a:pPr>
            <a:r>
              <a:rPr lang="en-US" dirty="0"/>
              <a:t> </a:t>
            </a:r>
            <a:r>
              <a:rPr lang="en-US" dirty="0" smtClean="0"/>
              <a:t>     most </a:t>
            </a:r>
            <a:r>
              <a:rPr lang="en-US" dirty="0"/>
              <a:t>used search web engine.</a:t>
            </a:r>
          </a:p>
          <a:p>
            <a:r>
              <a:rPr lang="en-US" dirty="0" smtClean="0"/>
              <a:t>Google </a:t>
            </a:r>
            <a:r>
              <a:rPr lang="en-US" dirty="0" err="1"/>
              <a:t>calender</a:t>
            </a:r>
            <a:r>
              <a:rPr lang="en-US" dirty="0"/>
              <a:t> is free ,full </a:t>
            </a:r>
            <a:r>
              <a:rPr lang="en-US" dirty="0" err="1"/>
              <a:t>featured,easy</a:t>
            </a:r>
            <a:r>
              <a:rPr lang="en-US" dirty="0"/>
              <a:t> to </a:t>
            </a:r>
            <a:r>
              <a:rPr lang="en-US" dirty="0" err="1"/>
              <a:t>use.It</a:t>
            </a:r>
            <a:r>
              <a:rPr lang="en-US" dirty="0"/>
              <a:t> let create both personal </a:t>
            </a:r>
          </a:p>
          <a:p>
            <a:pPr marL="0" indent="0">
              <a:buNone/>
            </a:pPr>
            <a:r>
              <a:rPr lang="en-US" dirty="0" smtClean="0"/>
              <a:t>      and </a:t>
            </a:r>
            <a:r>
              <a:rPr lang="en-US" dirty="0"/>
              <a:t>shared </a:t>
            </a:r>
            <a:r>
              <a:rPr lang="en-US" dirty="0" err="1"/>
              <a:t>calender.Which</a:t>
            </a:r>
            <a:r>
              <a:rPr lang="en-US" dirty="0"/>
              <a:t> makes it ideal for tracking business group, </a:t>
            </a:r>
          </a:p>
          <a:p>
            <a:pPr marL="0" indent="0">
              <a:buNone/>
            </a:pPr>
            <a:r>
              <a:rPr lang="en-US" dirty="0" smtClean="0"/>
              <a:t>      </a:t>
            </a:r>
            <a:r>
              <a:rPr lang="en-US" dirty="0" err="1" smtClean="0"/>
              <a:t>family,community</a:t>
            </a:r>
            <a:r>
              <a:rPr lang="en-US" dirty="0" smtClean="0"/>
              <a:t> </a:t>
            </a:r>
            <a:r>
              <a:rPr lang="en-US" dirty="0"/>
              <a:t>schedules.</a:t>
            </a:r>
          </a:p>
          <a:p>
            <a:r>
              <a:rPr lang="en-US" dirty="0" smtClean="0"/>
              <a:t>Even </a:t>
            </a:r>
            <a:r>
              <a:rPr lang="en-US" dirty="0"/>
              <a:t>you can enter your appointments (which </a:t>
            </a:r>
            <a:r>
              <a:rPr lang="en-US" dirty="0" err="1"/>
              <a:t>google</a:t>
            </a:r>
            <a:r>
              <a:rPr lang="en-US" dirty="0"/>
              <a:t> calls events) directly </a:t>
            </a:r>
          </a:p>
          <a:p>
            <a:pPr marL="0" indent="0">
              <a:buNone/>
            </a:pPr>
            <a:r>
              <a:rPr lang="en-US" dirty="0"/>
              <a:t> </a:t>
            </a:r>
            <a:r>
              <a:rPr lang="en-US" dirty="0" smtClean="0"/>
              <a:t>     into </a:t>
            </a:r>
            <a:r>
              <a:rPr lang="en-US" dirty="0"/>
              <a:t>the </a:t>
            </a:r>
            <a:r>
              <a:rPr lang="en-US" dirty="0" err="1"/>
              <a:t>calender,which</a:t>
            </a:r>
            <a:r>
              <a:rPr lang="en-US" dirty="0"/>
              <a:t> you can display in either </a:t>
            </a:r>
            <a:r>
              <a:rPr lang="en-US" dirty="0" err="1"/>
              <a:t>Daily,Weekend,Monthly</a:t>
            </a:r>
            <a:r>
              <a:rPr lang="en-US" dirty="0"/>
              <a:t> on </a:t>
            </a:r>
          </a:p>
          <a:p>
            <a:pPr marL="0" indent="0">
              <a:buNone/>
            </a:pPr>
            <a:r>
              <a:rPr lang="en-US" dirty="0" smtClean="0"/>
              <a:t>      single </a:t>
            </a:r>
            <a:r>
              <a:rPr lang="en-US" dirty="0"/>
              <a:t>page</a:t>
            </a:r>
            <a:r>
              <a:rPr lang="en-US" dirty="0" smtClean="0"/>
              <a:t>.</a:t>
            </a:r>
            <a:endParaRPr lang="en-US" dirty="0"/>
          </a:p>
        </p:txBody>
      </p:sp>
    </p:spTree>
    <p:extLst>
      <p:ext uri="{BB962C8B-B14F-4D97-AF65-F5344CB8AC3E}">
        <p14:creationId xmlns:p14="http://schemas.microsoft.com/office/powerpoint/2010/main" val="77858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103312" y="2052919"/>
            <a:ext cx="8946541" cy="3387762"/>
          </a:xfrm>
        </p:spPr>
        <p:txBody>
          <a:bodyPr>
            <a:normAutofit/>
          </a:bodyPr>
          <a:lstStyle/>
          <a:p>
            <a:r>
              <a:rPr lang="en-US" dirty="0"/>
              <a:t>Like all web based </a:t>
            </a:r>
            <a:r>
              <a:rPr lang="en-US" dirty="0" err="1"/>
              <a:t>calenders,all</a:t>
            </a:r>
            <a:r>
              <a:rPr lang="en-US" dirty="0"/>
              <a:t> your events are stored in the cloud(cloud is </a:t>
            </a:r>
            <a:r>
              <a:rPr lang="en-US" dirty="0" err="1" smtClean="0"/>
              <a:t>creted</a:t>
            </a:r>
            <a:r>
              <a:rPr lang="en-US" dirty="0" smtClean="0"/>
              <a:t> </a:t>
            </a:r>
            <a:r>
              <a:rPr lang="en-US" dirty="0"/>
              <a:t>by </a:t>
            </a:r>
            <a:r>
              <a:rPr lang="en-US" dirty="0" err="1"/>
              <a:t>google</a:t>
            </a:r>
            <a:r>
              <a:rPr lang="en-US" dirty="0"/>
              <a:t> own network of servers)not on your own </a:t>
            </a:r>
            <a:r>
              <a:rPr lang="en-US" dirty="0" err="1"/>
              <a:t>computer.you</a:t>
            </a:r>
            <a:r>
              <a:rPr lang="en-US" dirty="0"/>
              <a:t> </a:t>
            </a:r>
            <a:r>
              <a:rPr lang="en-US" dirty="0" smtClean="0"/>
              <a:t>can </a:t>
            </a:r>
            <a:r>
              <a:rPr lang="en-US" dirty="0"/>
              <a:t>access anywhere in the </a:t>
            </a:r>
            <a:r>
              <a:rPr lang="en-US" dirty="0" err="1"/>
              <a:t>world.Just</a:t>
            </a:r>
            <a:r>
              <a:rPr lang="en-US" dirty="0"/>
              <a:t> log in to the Google </a:t>
            </a:r>
            <a:r>
              <a:rPr lang="en-US" dirty="0" err="1"/>
              <a:t>calender</a:t>
            </a:r>
            <a:r>
              <a:rPr lang="en-US" dirty="0"/>
              <a:t> and </a:t>
            </a:r>
            <a:r>
              <a:rPr lang="en-US" dirty="0" smtClean="0"/>
              <a:t>your </a:t>
            </a:r>
            <a:r>
              <a:rPr lang="en-US" dirty="0" err="1"/>
              <a:t>calender</a:t>
            </a:r>
            <a:r>
              <a:rPr lang="en-US" dirty="0"/>
              <a:t> and all your event on there.</a:t>
            </a:r>
          </a:p>
          <a:p>
            <a:r>
              <a:rPr lang="en-US" dirty="0"/>
              <a:t>You can use to create not only for private for </a:t>
            </a:r>
            <a:r>
              <a:rPr lang="en-US" dirty="0" err="1"/>
              <a:t>yourself,also</a:t>
            </a:r>
            <a:r>
              <a:rPr lang="en-US" dirty="0"/>
              <a:t> public </a:t>
            </a:r>
            <a:r>
              <a:rPr lang="en-US" dirty="0" err="1"/>
              <a:t>calender</a:t>
            </a:r>
            <a:r>
              <a:rPr lang="en-US" dirty="0"/>
              <a:t> for </a:t>
            </a:r>
            <a:r>
              <a:rPr lang="en-US" dirty="0" smtClean="0"/>
              <a:t>your </a:t>
            </a:r>
            <a:r>
              <a:rPr lang="en-US" dirty="0"/>
              <a:t>company or </a:t>
            </a:r>
            <a:r>
              <a:rPr lang="en-US" dirty="0" err="1"/>
              <a:t>oraganzation</a:t>
            </a:r>
            <a:r>
              <a:rPr lang="en-US" dirty="0"/>
              <a:t>.</a:t>
            </a:r>
          </a:p>
          <a:p>
            <a:r>
              <a:rPr lang="en-US" dirty="0"/>
              <a:t>You can register and use </a:t>
            </a:r>
            <a:r>
              <a:rPr lang="en-US" dirty="0" err="1"/>
              <a:t>google</a:t>
            </a:r>
            <a:r>
              <a:rPr lang="en-US" dirty="0"/>
              <a:t> </a:t>
            </a:r>
            <a:r>
              <a:rPr lang="en-US" dirty="0" err="1"/>
              <a:t>calender</a:t>
            </a:r>
            <a:r>
              <a:rPr lang="en-US" dirty="0"/>
              <a:t> on calender.google.com</a:t>
            </a:r>
            <a:endParaRPr lang="en-IN" dirty="0"/>
          </a:p>
          <a:p>
            <a:endParaRPr lang="en-IN" dirty="0"/>
          </a:p>
        </p:txBody>
      </p:sp>
    </p:spTree>
    <p:extLst>
      <p:ext uri="{BB962C8B-B14F-4D97-AF65-F5344CB8AC3E}">
        <p14:creationId xmlns:p14="http://schemas.microsoft.com/office/powerpoint/2010/main" val="3215506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Apple</a:t>
            </a:r>
            <a:r>
              <a:rPr lang="en-US" dirty="0" smtClean="0"/>
              <a:t> </a:t>
            </a:r>
            <a:r>
              <a:rPr lang="en-US" b="1" dirty="0" smtClean="0"/>
              <a:t>Mobile</a:t>
            </a:r>
            <a:r>
              <a:rPr lang="en-US" dirty="0" smtClean="0"/>
              <a:t> </a:t>
            </a:r>
            <a:r>
              <a:rPr lang="en-US" b="1" dirty="0" err="1"/>
              <a:t>Calender</a:t>
            </a:r>
            <a:r>
              <a:rPr lang="en-US" dirty="0"/>
              <a:t/>
            </a:r>
            <a:br>
              <a:rPr lang="en-US" dirty="0"/>
            </a:br>
            <a:endParaRPr lang="en-IN" dirty="0"/>
          </a:p>
        </p:txBody>
      </p:sp>
      <p:sp>
        <p:nvSpPr>
          <p:cNvPr id="3" name="Content Placeholder 2"/>
          <p:cNvSpPr>
            <a:spLocks noGrp="1"/>
          </p:cNvSpPr>
          <p:nvPr>
            <p:ph idx="1"/>
          </p:nvPr>
        </p:nvSpPr>
        <p:spPr>
          <a:xfrm>
            <a:off x="1103312" y="1532586"/>
            <a:ext cx="10372408" cy="5325414"/>
          </a:xfrm>
        </p:spPr>
        <p:txBody>
          <a:bodyPr>
            <a:normAutofit lnSpcReduction="10000"/>
          </a:bodyPr>
          <a:lstStyle/>
          <a:p>
            <a:r>
              <a:rPr lang="en-US" sz="2400" dirty="0"/>
              <a:t>Apple’s </a:t>
            </a:r>
            <a:r>
              <a:rPr lang="en-US" sz="2400" dirty="0" err="1"/>
              <a:t>MobileMe</a:t>
            </a:r>
            <a:r>
              <a:rPr lang="en-US" sz="2400" dirty="0"/>
              <a:t> is a new competitor in the web-based apps market.</a:t>
            </a:r>
            <a:endParaRPr lang="en-IN" sz="2400" dirty="0"/>
          </a:p>
          <a:p>
            <a:r>
              <a:rPr lang="en-US" sz="2400" dirty="0" smtClean="0"/>
              <a:t>It </a:t>
            </a:r>
            <a:r>
              <a:rPr lang="en-US" sz="2400" dirty="0"/>
              <a:t>includes online mail, contacts, and calendar, as well as an online photo gallery and file storage.</a:t>
            </a:r>
            <a:endParaRPr lang="en-IN" sz="2400" dirty="0"/>
          </a:p>
          <a:p>
            <a:r>
              <a:rPr lang="en-US" sz="2400" dirty="0" smtClean="0"/>
              <a:t>The </a:t>
            </a:r>
            <a:r>
              <a:rPr lang="en-US" sz="2400" dirty="0" err="1"/>
              <a:t>MobileMe</a:t>
            </a:r>
            <a:r>
              <a:rPr lang="en-US" sz="2400" dirty="0"/>
              <a:t> Calendar is a web-based calendar that can be accessed from any computer connected to the Internet, Mac or Windows. What makes it more unique and potentially more useful is that it can also be accessed from Apple’s iPhone, which makes it a truly mobile calendar.</a:t>
            </a:r>
            <a:endParaRPr lang="en-IN" sz="2400" dirty="0"/>
          </a:p>
          <a:p>
            <a:r>
              <a:rPr lang="en-US" sz="2400" dirty="0" smtClean="0"/>
              <a:t>As </a:t>
            </a:r>
            <a:r>
              <a:rPr lang="en-US" sz="2400" dirty="0"/>
              <a:t>with competing calendars, you can display </a:t>
            </a:r>
            <a:r>
              <a:rPr lang="en-US" sz="2400" dirty="0" err="1"/>
              <a:t>MobileMe</a:t>
            </a:r>
            <a:r>
              <a:rPr lang="en-US" sz="2400" dirty="0"/>
              <a:t> in Daily , weekly, or monthly modes.</a:t>
            </a:r>
            <a:endParaRPr lang="en-IN" sz="2400" dirty="0"/>
          </a:p>
          <a:p>
            <a:r>
              <a:rPr lang="en-US" sz="2400" dirty="0" smtClean="0"/>
              <a:t>You </a:t>
            </a:r>
            <a:r>
              <a:rPr lang="en-US" sz="2400" dirty="0"/>
              <a:t>can register and use Apple </a:t>
            </a:r>
            <a:r>
              <a:rPr lang="en-US" sz="2400" dirty="0" err="1"/>
              <a:t>MobileMe</a:t>
            </a:r>
            <a:r>
              <a:rPr lang="en-US" sz="2400" dirty="0"/>
              <a:t> </a:t>
            </a:r>
            <a:r>
              <a:rPr lang="en-US" sz="2400" dirty="0" err="1"/>
              <a:t>calender</a:t>
            </a:r>
            <a:r>
              <a:rPr lang="en-US" sz="2400" dirty="0"/>
              <a:t> on </a:t>
            </a:r>
            <a:r>
              <a:rPr lang="en-US" sz="2400" dirty="0">
                <a:hlinkClick r:id="rId2"/>
              </a:rPr>
              <a:t>www.me.com.</a:t>
            </a:r>
            <a:endParaRPr lang="en-IN" sz="2400" dirty="0"/>
          </a:p>
          <a:p>
            <a:endParaRPr lang="en-IN" dirty="0"/>
          </a:p>
        </p:txBody>
      </p:sp>
    </p:spTree>
    <p:extLst>
      <p:ext uri="{BB962C8B-B14F-4D97-AF65-F5344CB8AC3E}">
        <p14:creationId xmlns:p14="http://schemas.microsoft.com/office/powerpoint/2010/main" val="393855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Collaborating</a:t>
            </a:r>
            <a:r>
              <a:rPr lang="en-IN" dirty="0" smtClean="0"/>
              <a:t> </a:t>
            </a:r>
            <a:r>
              <a:rPr lang="en-IN" b="1" dirty="0" smtClean="0"/>
              <a:t>On</a:t>
            </a:r>
            <a:r>
              <a:rPr lang="en-IN" dirty="0" smtClean="0"/>
              <a:t> </a:t>
            </a:r>
            <a:r>
              <a:rPr lang="en-IN" b="1" dirty="0" smtClean="0"/>
              <a:t>Schedules</a:t>
            </a:r>
            <a:endParaRPr lang="en-IN" b="1" dirty="0"/>
          </a:p>
        </p:txBody>
      </p:sp>
      <p:sp>
        <p:nvSpPr>
          <p:cNvPr id="3" name="Content Placeholder 2"/>
          <p:cNvSpPr>
            <a:spLocks noGrp="1"/>
          </p:cNvSpPr>
          <p:nvPr>
            <p:ph idx="1"/>
          </p:nvPr>
        </p:nvSpPr>
        <p:spPr>
          <a:xfrm>
            <a:off x="1103312" y="1371600"/>
            <a:ext cx="10326688" cy="5303520"/>
          </a:xfrm>
        </p:spPr>
        <p:txBody>
          <a:bodyPr>
            <a:normAutofit/>
          </a:bodyPr>
          <a:lstStyle/>
          <a:p>
            <a:r>
              <a:rPr lang="en-US" dirty="0" smtClean="0"/>
              <a:t>As </a:t>
            </a:r>
            <a:r>
              <a:rPr lang="en-US" dirty="0"/>
              <a:t>anyone in a large office knows, scheduling a meeting can be a frustrating experience. Not only do you have to clear time from all the attendees’ individual schedules, you also have to make sure that the right-sized meeting room is available at the designated time.</a:t>
            </a:r>
            <a:endParaRPr lang="en-IN" dirty="0"/>
          </a:p>
          <a:p>
            <a:r>
              <a:rPr lang="en-US" dirty="0" smtClean="0"/>
              <a:t>Experts </a:t>
            </a:r>
            <a:r>
              <a:rPr lang="en-US" dirty="0"/>
              <a:t>claim that it takes seven emails or voice mails to arrange a single meeting; a typical businessperson can spend more than 100 hours each year just scheduling meetings.</a:t>
            </a:r>
            <a:endParaRPr lang="en-IN" dirty="0"/>
          </a:p>
          <a:p>
            <a:r>
              <a:rPr lang="en-US" dirty="0" smtClean="0"/>
              <a:t>When </a:t>
            </a:r>
            <a:r>
              <a:rPr lang="en-US" dirty="0"/>
              <a:t>you schedule a meeting, the app checks attendees’ schedules for the first available free time for all. The app then generates automated email messages to inform attendees of the meeting request (and the designated time), followed by automatic confirmation emails when attendees accept the invitation.</a:t>
            </a:r>
            <a:endParaRPr lang="en-IN" dirty="0"/>
          </a:p>
          <a:p>
            <a:r>
              <a:rPr lang="en-US" dirty="0" smtClean="0"/>
              <a:t>And </a:t>
            </a:r>
            <a:r>
              <a:rPr lang="en-US" dirty="0"/>
              <a:t>now we see about what are web based Scheduling applications and </a:t>
            </a:r>
            <a:r>
              <a:rPr lang="en-US" dirty="0" smtClean="0"/>
              <a:t>their</a:t>
            </a:r>
            <a:r>
              <a:rPr lang="en-IN" dirty="0"/>
              <a:t> </a:t>
            </a:r>
            <a:r>
              <a:rPr lang="en-US" dirty="0" smtClean="0"/>
              <a:t>features.</a:t>
            </a:r>
            <a:endParaRPr lang="en-IN" dirty="0"/>
          </a:p>
          <a:p>
            <a:endParaRPr lang="en-IN" dirty="0"/>
          </a:p>
        </p:txBody>
      </p:sp>
    </p:spTree>
    <p:extLst>
      <p:ext uri="{BB962C8B-B14F-4D97-AF65-F5344CB8AC3E}">
        <p14:creationId xmlns:p14="http://schemas.microsoft.com/office/powerpoint/2010/main" val="344393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Jiffle</a:t>
            </a:r>
            <a:endParaRPr lang="en-IN" b="1" dirty="0"/>
          </a:p>
        </p:txBody>
      </p:sp>
      <p:sp>
        <p:nvSpPr>
          <p:cNvPr id="3" name="Content Placeholder 2"/>
          <p:cNvSpPr>
            <a:spLocks noGrp="1"/>
          </p:cNvSpPr>
          <p:nvPr>
            <p:ph idx="1"/>
          </p:nvPr>
        </p:nvSpPr>
        <p:spPr>
          <a:xfrm>
            <a:off x="1103312" y="1234440"/>
            <a:ext cx="10349548" cy="5120640"/>
          </a:xfrm>
        </p:spPr>
        <p:txBody>
          <a:bodyPr>
            <a:normAutofit/>
          </a:bodyPr>
          <a:lstStyle/>
          <a:p>
            <a:r>
              <a:rPr lang="en-US" dirty="0"/>
              <a:t>Let’s start by looking at web-based solutions for meeting scheduling.</a:t>
            </a:r>
            <a:endParaRPr lang="en-IN" dirty="0"/>
          </a:p>
          <a:p>
            <a:r>
              <a:rPr lang="en-US" dirty="0" smtClean="0"/>
              <a:t>Our </a:t>
            </a:r>
            <a:r>
              <a:rPr lang="en-US" dirty="0"/>
              <a:t>first app is </a:t>
            </a:r>
            <a:r>
              <a:rPr lang="en-US" dirty="0" err="1"/>
              <a:t>Jiffle</a:t>
            </a:r>
            <a:r>
              <a:rPr lang="en-US" dirty="0"/>
              <a:t> .which schedules meetings, appointments, and the like for the enterprise environment. To track employees’ free time, it synchronizes seamlessly with both Microsoft Outlook and Google Calendar.</a:t>
            </a:r>
            <a:endParaRPr lang="en-IN" dirty="0"/>
          </a:p>
          <a:p>
            <a:r>
              <a:rPr lang="en-US" dirty="0" smtClean="0"/>
              <a:t>It </a:t>
            </a:r>
            <a:r>
              <a:rPr lang="en-US" dirty="0"/>
              <a:t>also offers its own </a:t>
            </a:r>
            <a:r>
              <a:rPr lang="en-US" dirty="0" err="1"/>
              <a:t>Jiffle</a:t>
            </a:r>
            <a:r>
              <a:rPr lang="en-US" dirty="0"/>
              <a:t> Calendar application.</a:t>
            </a:r>
            <a:endParaRPr lang="en-IN" dirty="0"/>
          </a:p>
          <a:p>
            <a:r>
              <a:rPr lang="en-US" dirty="0" smtClean="0"/>
              <a:t>These </a:t>
            </a:r>
            <a:r>
              <a:rPr lang="en-US" dirty="0"/>
              <a:t>attendees view the invitation, log in to the </a:t>
            </a:r>
            <a:r>
              <a:rPr lang="en-US" dirty="0" err="1"/>
              <a:t>Jiffle</a:t>
            </a:r>
            <a:r>
              <a:rPr lang="en-US" dirty="0"/>
              <a:t> website, and then select their preferred time slots from the ones pro- posed. Based on these responses, </a:t>
            </a:r>
            <a:r>
              <a:rPr lang="en-US" dirty="0" err="1"/>
              <a:t>Jiffle</a:t>
            </a:r>
            <a:r>
              <a:rPr lang="en-US" dirty="0"/>
              <a:t> picks the best time for the meeting and notifies all attendees via an automatic confirmation email.</a:t>
            </a:r>
            <a:endParaRPr lang="en-IN" dirty="0"/>
          </a:p>
          <a:p>
            <a:r>
              <a:rPr lang="en-US" dirty="0" smtClean="0"/>
              <a:t>For </a:t>
            </a:r>
            <a:r>
              <a:rPr lang="en-US" dirty="0"/>
              <a:t>smaller companies, </a:t>
            </a:r>
            <a:r>
              <a:rPr lang="en-US" dirty="0" err="1"/>
              <a:t>Jiffle</a:t>
            </a:r>
            <a:r>
              <a:rPr lang="en-US" dirty="0"/>
              <a:t> is free for up to 10 meeting confirmations per month. For larger companies, </a:t>
            </a:r>
            <a:r>
              <a:rPr lang="en-US" dirty="0" err="1"/>
              <a:t>Jiffle</a:t>
            </a:r>
            <a:r>
              <a:rPr lang="en-US" dirty="0"/>
              <a:t> Plus, </a:t>
            </a:r>
            <a:r>
              <a:rPr lang="en-US" dirty="0" err="1"/>
              <a:t>Jiffle</a:t>
            </a:r>
            <a:r>
              <a:rPr lang="en-US" dirty="0"/>
              <a:t> Pro, and </a:t>
            </a:r>
            <a:r>
              <a:rPr lang="en-US" dirty="0" err="1"/>
              <a:t>Jiffle</a:t>
            </a:r>
            <a:r>
              <a:rPr lang="en-US" dirty="0"/>
              <a:t> Corporate plans are available.</a:t>
            </a:r>
            <a:endParaRPr lang="en-IN" dirty="0"/>
          </a:p>
          <a:p>
            <a:r>
              <a:rPr lang="en-US" dirty="0" smtClean="0"/>
              <a:t>You </a:t>
            </a:r>
            <a:r>
              <a:rPr lang="en-US" dirty="0"/>
              <a:t>can register and use </a:t>
            </a:r>
            <a:r>
              <a:rPr lang="en-US" dirty="0" err="1"/>
              <a:t>jiffle</a:t>
            </a:r>
            <a:r>
              <a:rPr lang="en-US" dirty="0"/>
              <a:t> at </a:t>
            </a:r>
            <a:r>
              <a:rPr lang="en-US" dirty="0">
                <a:hlinkClick r:id="rId2"/>
              </a:rPr>
              <a:t>www.jifflenow.com</a:t>
            </a:r>
            <a:r>
              <a:rPr lang="en-US" dirty="0" smtClean="0">
                <a:hlinkClick r:id="rId2"/>
              </a:rPr>
              <a:t>.</a:t>
            </a:r>
            <a:r>
              <a:rPr lang="en-US" dirty="0"/>
              <a:t/>
            </a:r>
            <a:br>
              <a:rPr lang="en-US" dirty="0"/>
            </a:br>
            <a:endParaRPr lang="en-IN" dirty="0"/>
          </a:p>
        </p:txBody>
      </p:sp>
    </p:spTree>
    <p:extLst>
      <p:ext uri="{BB962C8B-B14F-4D97-AF65-F5344CB8AC3E}">
        <p14:creationId xmlns:p14="http://schemas.microsoft.com/office/powerpoint/2010/main" val="313325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251" y="818478"/>
            <a:ext cx="9404723" cy="1400530"/>
          </a:xfrm>
        </p:spPr>
        <p:txBody>
          <a:bodyPr/>
          <a:lstStyle/>
          <a:p>
            <a:r>
              <a:rPr lang="en-IN" b="1" dirty="0" smtClean="0"/>
              <a:t>Planning and Task Management</a:t>
            </a:r>
            <a:endParaRPr lang="en-IN" b="1" dirty="0"/>
          </a:p>
        </p:txBody>
      </p:sp>
      <p:sp>
        <p:nvSpPr>
          <p:cNvPr id="3" name="Content Placeholder 2"/>
          <p:cNvSpPr>
            <a:spLocks noGrp="1"/>
          </p:cNvSpPr>
          <p:nvPr>
            <p:ph idx="1"/>
          </p:nvPr>
        </p:nvSpPr>
        <p:spPr>
          <a:xfrm>
            <a:off x="1103312" y="2052918"/>
            <a:ext cx="9869488" cy="3159162"/>
          </a:xfrm>
        </p:spPr>
        <p:txBody>
          <a:bodyPr/>
          <a:lstStyle/>
          <a:p>
            <a:r>
              <a:rPr lang="en-US" sz="2400" dirty="0"/>
              <a:t>Planning and task applications let you manage everything from simple to-do lists to complex group tasks, all over the Internet and collaboratively with other users.</a:t>
            </a:r>
            <a:endParaRPr lang="en-IN" sz="2400" dirty="0"/>
          </a:p>
          <a:p>
            <a:r>
              <a:rPr lang="en-US" sz="2400" dirty="0" smtClean="0"/>
              <a:t>And </a:t>
            </a:r>
            <a:r>
              <a:rPr lang="en-US" sz="2400" dirty="0"/>
              <a:t>now we see about what are web based Planning and Task </a:t>
            </a:r>
            <a:r>
              <a:rPr lang="en-US" sz="2400" dirty="0" err="1"/>
              <a:t>Mangement</a:t>
            </a:r>
            <a:r>
              <a:rPr lang="en-US" sz="2400" dirty="0"/>
              <a:t> applications and their features</a:t>
            </a:r>
            <a:r>
              <a:rPr lang="en-US" sz="2400" dirty="0" smtClean="0"/>
              <a:t>.</a:t>
            </a:r>
            <a:r>
              <a:rPr lang="en-US" dirty="0"/>
              <a:t/>
            </a:r>
            <a:br>
              <a:rPr lang="en-US" dirty="0"/>
            </a:br>
            <a:endParaRPr lang="en-IN" dirty="0"/>
          </a:p>
        </p:txBody>
      </p:sp>
    </p:spTree>
    <p:extLst>
      <p:ext uri="{BB962C8B-B14F-4D97-AF65-F5344CB8AC3E}">
        <p14:creationId xmlns:p14="http://schemas.microsoft.com/office/powerpoint/2010/main" val="4080592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148</TotalTime>
  <Words>973</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Cloud Computing</vt:lpstr>
      <vt:lpstr>Team Members</vt:lpstr>
      <vt:lpstr>Collaboration on Calenders</vt:lpstr>
      <vt:lpstr>Google Calender</vt:lpstr>
      <vt:lpstr>PowerPoint Presentation</vt:lpstr>
      <vt:lpstr>Apple Mobile Calender </vt:lpstr>
      <vt:lpstr>Collaborating On Schedules</vt:lpstr>
      <vt:lpstr>Jiffle</vt:lpstr>
      <vt:lpstr>Planning and Task Management</vt:lpstr>
      <vt:lpstr>Iprioritize</vt:lpstr>
      <vt:lpstr>Ta-da List  and Tudu List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ELCOT</dc:creator>
  <cp:lastModifiedBy>ELCOT</cp:lastModifiedBy>
  <cp:revision>15</cp:revision>
  <dcterms:created xsi:type="dcterms:W3CDTF">2022-10-31T11:37:53Z</dcterms:created>
  <dcterms:modified xsi:type="dcterms:W3CDTF">2022-10-31T14:07:12Z</dcterms:modified>
</cp:coreProperties>
</file>