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2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80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9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7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0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2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2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3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9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9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9318A6-04D3-4ACF-AE65-F74B675C06E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A9137-9472-4F7B-87CF-8A111BDA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6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546" y="1339403"/>
            <a:ext cx="8856373" cy="2382591"/>
          </a:xfrm>
        </p:spPr>
        <p:txBody>
          <a:bodyPr/>
          <a:lstStyle/>
          <a:p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Of A Testing Bug</a:t>
            </a:r>
            <a:b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5792" y="3883450"/>
            <a:ext cx="4885385" cy="1062037"/>
          </a:xfrm>
        </p:spPr>
        <p:txBody>
          <a:bodyPr/>
          <a:lstStyle/>
          <a:p>
            <a:r>
              <a:rPr lang="en-IN" dirty="0" smtClean="0"/>
              <a:t>	   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Jashwanth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Kumar S</a:t>
            </a:r>
          </a:p>
          <a:p>
            <a:r>
              <a:rPr lang="en-I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 No: 20BCS0139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80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17738"/>
            <a:ext cx="9601196" cy="1303867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Bug In SDLC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801631"/>
            <a:ext cx="9601196" cy="3318936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software bug is an error or fault in a computer program making it behave in unexpected ways. Bugs can be present at any stage during SDLC (Software development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or at the designing phase, development phase, user acceptance testing phase or even by the user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3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004552"/>
            <a:ext cx="7572778" cy="454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0864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BUG Life Cycle 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273597"/>
            <a:ext cx="9601196" cy="3318936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4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IN" sz="4900" b="1" dirty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</a:p>
          <a:p>
            <a:r>
              <a:rPr lang="en-IN" sz="4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</a:p>
          <a:p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</a:t>
            </a: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flow Bug </a:t>
            </a:r>
          </a:p>
          <a:p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 </a:t>
            </a: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Bug </a:t>
            </a:r>
          </a:p>
          <a:p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Race </a:t>
            </a:r>
            <a:r>
              <a:rPr lang="en-IN" sz="4500" dirty="0">
                <a:latin typeface="Calibri" panose="020F0502020204030204" pitchFamily="34" charset="0"/>
                <a:cs typeface="Calibri" panose="020F0502020204030204" pitchFamily="34" charset="0"/>
              </a:rPr>
              <a:t>condition bug </a:t>
            </a:r>
            <a:r>
              <a:rPr lang="en-IN" sz="4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3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20107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Coding Bug </a:t>
            </a:r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711478"/>
            <a:ext cx="9601196" cy="3318936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Processing Bug 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	Data flow Bug 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	Control flow bug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31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4066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Coding Bug </a:t>
            </a:r>
            <a:b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92594"/>
            <a:ext cx="9601196" cy="382502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handling Bug </a:t>
            </a:r>
          </a:p>
          <a:p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Boundary 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related Bug </a:t>
            </a:r>
          </a:p>
          <a:p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interface Bug </a:t>
            </a:r>
          </a:p>
          <a:p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Bug</a:t>
            </a:r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BUG - Levels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11479"/>
            <a:ext cx="9601196" cy="28135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Critical BUG </a:t>
            </a:r>
            <a:endParaRPr lang="en-I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Major BUG </a:t>
            </a:r>
            <a:endParaRPr lang="en-I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Moderate </a:t>
            </a:r>
            <a:r>
              <a:rPr lang="en-I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Minor BUG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5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1545" y="2677664"/>
            <a:ext cx="3670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16918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789</TotalTime>
  <Words>75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LifeCycle Of A Testing Bug </vt:lpstr>
      <vt:lpstr>Bug In SDLC</vt:lpstr>
      <vt:lpstr>PowerPoint Presentation</vt:lpstr>
      <vt:lpstr> BUG Life Cycle </vt:lpstr>
      <vt:lpstr>Coding Bug  </vt:lpstr>
      <vt:lpstr>Coding Bug  </vt:lpstr>
      <vt:lpstr> BUG - Levels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A Testing Bug</dc:title>
  <dc:creator>ELCOT</dc:creator>
  <cp:lastModifiedBy>ELCOT</cp:lastModifiedBy>
  <cp:revision>5</cp:revision>
  <dcterms:created xsi:type="dcterms:W3CDTF">2022-09-27T02:58:38Z</dcterms:created>
  <dcterms:modified xsi:type="dcterms:W3CDTF">2022-09-27T16:08:02Z</dcterms:modified>
</cp:coreProperties>
</file>