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49A-6E58-9C35-F050-429352C3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AABB-793D-CE8C-7A1B-FE186E50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D3D6-69B5-34C9-3D4F-FC3923D2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BE51-70AE-6060-14F9-2597413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51D-507C-17C6-3FA5-EB6C885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287-E063-93EB-5059-897240E6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4E88-1E2D-52C6-FBF3-03D66A11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328F-46C8-ACBD-B1F9-FB250E7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3736-06B6-CEA5-5E73-633E5964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CCF2-5B1A-5842-A5D5-CDBC9928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9C788-CE1F-90E2-AC22-378D6403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19F6-57EF-BCF1-ACBB-63B0A7EF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8F36-FA0F-2E53-5036-B93813AA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86A4-DC36-1ADA-DCBA-A18A1FC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C531-48B0-23D9-6B8C-4C67106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8C75-DF87-50B5-80E2-2E23733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5D98-7E7D-5318-5A96-241822AD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553F-7A16-884C-0878-C14F997F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5229-2E8A-0B5E-6231-A7609D95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E0BE-E724-0521-C124-88A54F98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7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ABCF-B346-64A6-3674-27C7D77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0BC7-F1A8-F307-A053-5A19DAF5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0339-D575-EE5A-FA24-EB7C432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1E8E-AD5E-BBED-B8C7-CD1D1BBE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039C-B2B3-7890-A8FA-C86B70DD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3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416F-28E3-D564-7191-7031E24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245B-E36D-F523-9C15-083FB80DE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197F7-4D5C-42A4-42DF-1D2F4699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687CA-C4A2-538E-20FA-83FA003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DCE2-B1A6-FD41-D325-4EADCC34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9C4E-25EE-F4BE-57E3-0B92757A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7AD4-5275-3171-C7F8-3A67A5C8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55EA-F987-8675-80BC-BED02F7D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FB3F1-C096-8C0D-F99B-70E919D82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40724-DD6A-FF22-3C92-D4F7A519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97CC3-397C-70E7-DAD7-3A37F0DB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C6490-5A1D-1AE6-F333-259DD4F0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F3524-A357-60F1-9E43-FABDD549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2633F-BCFA-633C-6265-D742C94E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22F4-67AA-4508-9EBB-1F332D4B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1EE50-DC43-524B-7DE1-05CCD21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64B5A-5C48-6645-AF94-525BBC1B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5FA7A-2F82-AA93-DA95-03714F76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C444E-BBF7-7E3F-BEFC-4AC6CC63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E4791-77AD-EF0A-7013-622041CB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5CE40-402D-AABF-EC5A-FC06C0E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2351-46DE-C402-84FC-4D356EBA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B5E-093F-8DA2-354E-69D5BA32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0628-FBB0-4D28-ADC4-4D031338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2281-779B-16A4-7A6F-F1CB79B7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AEEC-8FDC-EAAA-9ADF-ECB32FD7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6FBF-B7C8-C2E0-6DBB-ACE8E69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FE81-D5B0-71CE-7F40-2512D0F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D6136-F457-D5AB-5E56-A5272B7F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95B9D-878A-18F0-E13C-1F326216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2C43-023B-12AA-0CBF-4B024C6C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9CC7-2F0A-195F-0D49-D5EC651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8966-6D96-7237-286A-AE6B0622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30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F9FC7-E8B2-05F5-5207-954974FB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FA06-30E1-7375-1265-4574573B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2090-F38A-F2CF-6304-C697D662A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CB3E-6D70-4CD2-81C5-B985F028BC5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E3F1-4F08-26DA-0730-A14997164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828-90F7-3C2F-DA44-0565BA7B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4583-0250-4475-837F-2FCDEF58D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7940-D875-C247-97B0-7CF68D07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Westify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8FD73-9542-F6C6-D70C-9EA7CE49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6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Flutter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             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Submitted 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Jashwanth E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1180B-855C-85B6-7300-24DB2B3D8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4AD6-01F4-289A-9CDA-5ACFBDA7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93957-6859-9EB1-1D7F-F1770D39F332}"/>
              </a:ext>
            </a:extLst>
          </p:cNvPr>
          <p:cNvSpPr txBox="1"/>
          <p:nvPr/>
        </p:nvSpPr>
        <p:spPr>
          <a:xfrm>
            <a:off x="838200" y="1272988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lib/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main.dart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point of the app, setting up Firebase, localization, and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lib/screens/: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screens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HomeScreen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SearchScreen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LibraryScreen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lib/models/: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models like Song (e.g., class Song { String title; String artist;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String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 }).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lib/providers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AudioProvider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audio playback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lib/services/: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FirebaseService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interacting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lib/widgets/: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reusable widgets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SongTile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PlayerControls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lib/generated/: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localization files (e.g., l10n.dart, generated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app_en.arb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app_ta.arb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5E345-E760-5242-51E5-6F07B03C7B72}"/>
              </a:ext>
            </a:extLst>
          </p:cNvPr>
          <p:cNvSpPr txBox="1"/>
          <p:nvPr/>
        </p:nvSpPr>
        <p:spPr>
          <a:xfrm>
            <a:off x="838201" y="4135310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with Flutter Concepts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Add Firebase Authentication for user login and personalized playlists.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 Creation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create and manage playlists stored in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Enhancement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search functionality with a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SearchDelegate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advanced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Notify users of new tracks using Firebase Cloud Messaging.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Languages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localization to support additional languages like Hindi or Spanish.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Playback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Cache audio files locally using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path_provider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offline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State Management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Bloc 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Riverpod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complex state management (e.g., managing playlists).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4CF7-AED0-ABC7-844A-CE758B4B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C165B-97AB-1D70-C552-DD166B113201}"/>
              </a:ext>
            </a:extLst>
          </p:cNvPr>
          <p:cNvSpPr txBox="1"/>
          <p:nvPr/>
        </p:nvSpPr>
        <p:spPr>
          <a:xfrm>
            <a:off x="838200" y="1690688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a mobile application designed to allow users to browse and play music tracks stored in a Firebase database. The tracks are streamed from URLs hosted on GitHub, with support for viewing track details, playing/pausing music, and switching between English and Tamil languages.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47598-9FA2-6E1F-E791-3895D85B8E3F}"/>
              </a:ext>
            </a:extLst>
          </p:cNvPr>
          <p:cNvSpPr txBox="1"/>
          <p:nvPr/>
        </p:nvSpPr>
        <p:spPr>
          <a:xfrm>
            <a:off x="838199" y="3168016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algn="just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Pre-set music library: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music tracks fetched from Firebase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track includes details like title, artist, and album art (image URL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play tracks by tapping a play button, with the currently playing track displayed in a bottom player control bar.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tracks include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Song" (Artist: Sample Artist, Streamed from GitHub URL, Date: 2025-03-17).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6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1672-D9A2-4462-8F30-E9242803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C0A2-AC4E-D07F-587D-56D93C0A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6505D-5DE6-6AEA-5F0F-D1D386F518B3}"/>
              </a:ext>
            </a:extLst>
          </p:cNvPr>
          <p:cNvSpPr txBox="1"/>
          <p:nvPr/>
        </p:nvSpPr>
        <p:spPr>
          <a:xfrm>
            <a:off x="838200" y="1192306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Playback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directly from GitHub-hosted URLs using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play, pause, or stop a track via the player controls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Tapping "Sample Song" streams the audio from https://raw.githubusercontent.com/your-username/music-files/main/sample_song.mp3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0E516-1963-6F74-4DD3-3F774D12C2A4}"/>
              </a:ext>
            </a:extLst>
          </p:cNvPr>
          <p:cNvSpPr txBox="1"/>
          <p:nvPr/>
        </p:nvSpPr>
        <p:spPr>
          <a:xfrm>
            <a:off x="820270" y="2660203"/>
            <a:ext cx="103138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Filtering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screen allows users to filter tracks by title or artist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Searching for "Sample" shows only tracks like "Sample Song."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C413A-3809-D86D-6871-0247A3AD4C36}"/>
              </a:ext>
            </a:extLst>
          </p:cNvPr>
          <p:cNvSpPr txBox="1"/>
          <p:nvPr/>
        </p:nvSpPr>
        <p:spPr>
          <a:xfrm>
            <a:off x="820270" y="3705070"/>
            <a:ext cx="10313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Details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Tapping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track in the library shows its details (title, artist, album art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"Sample Song" displays its title, artist ("Sample Artist"), and album art loaded from a provided image URL.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0270" y="4997758"/>
            <a:ext cx="10313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switching between English and Tamil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title changes from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(English) to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வெஸ்டிஃபை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(Tamil), and UI elements like "Home" change to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முகப்பு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759B-1091-F2A7-4FE1-DCC5283E7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3D79-2920-3EEC-9DD7-C1C9260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22" y="1192306"/>
            <a:ext cx="5561028" cy="53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39BA9-0CBC-EDAB-BB26-311BCD29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EA2-317F-4D8B-D15B-182DDFC1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83D76-36C3-C01B-B438-7062298A885A}"/>
              </a:ext>
            </a:extLst>
          </p:cNvPr>
          <p:cNvSpPr txBox="1"/>
          <p:nvPr/>
        </p:nvSpPr>
        <p:spPr>
          <a:xfrm>
            <a:off x="838200" y="1170111"/>
            <a:ext cx="106097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Initiation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initiating the music streaming experience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navigates to the Home screen, displaying a grid of artists (placeholder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Music Library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navigates to the Library screen via the bottom navigation bar, the main page displaying a list of tracks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"Library" tab to explore the music library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of tracks with details like title, artist, and album art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to filter tracks by searching for a specific title or artist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Tracks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chooses to filter, they enter a search query in the "Search" tab (e.g., "Sample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tracks matching the query (e.g., "Sample Song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filter is applied, the user views all tracks in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6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C78EB-3841-2EA9-552C-05B1C03C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1C7A-5C67-4104-87A8-0B9DA305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6276E-4D9F-0EEE-E40D-9A7DB062DF72}"/>
              </a:ext>
            </a:extLst>
          </p:cNvPr>
          <p:cNvSpPr txBox="1"/>
          <p:nvPr/>
        </p:nvSpPr>
        <p:spPr>
          <a:xfrm>
            <a:off x="838200" y="1128944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with Tracks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track by tapping the play icon, streaming the audio from the GitHub URL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playing track in the player controls at the bottom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Pauses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stops the track using the player controls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b="1" dirty="0" smtClean="0"/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the "Switches Language" option from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toggle between English and Tamil.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the language, updating the UI to the selected language (e.g., "Library" to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நூலகம்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app UI, including labels and buttons, reflects the chosen language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concludes after the user completes their chosen action, with the workflow converging to a stop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 user authentication and playlist creation.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F934-53D2-792E-087F-2671D3807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F343-A9C7-672E-4202-C4ECA1B6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59BC0-39F8-E3F2-4991-73C2920DA1CE}"/>
              </a:ext>
            </a:extLst>
          </p:cNvPr>
          <p:cNvSpPr txBox="1"/>
          <p:nvPr/>
        </p:nvSpPr>
        <p:spPr>
          <a:xfrm>
            <a:off x="838200" y="105783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static UI components like the track cards in the library (e.g., displaying title, artist, album 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dynamic components like the player controls (to handle play/pause state) and the Home screen (to manage navigation).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Scaffold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the app’s basic structure with 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title) and body (track list).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app title and language switcher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Renders the list of tracks in the library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Wraps each track in the library for a clean, elevated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 the Search screen for filtering tracks by title or artist.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DropdownButton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the language switcher with options (English, Tamil).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IconButton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actions like play/pause in the track tiles and player controls.</a:t>
            </a:r>
          </a:p>
          <a:p>
            <a:pPr algn="just"/>
            <a:endParaRPr lang="en-US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ADD7D-4DF3-89D3-2CF9-D48270A324A9}"/>
              </a:ext>
            </a:extLst>
          </p:cNvPr>
          <p:cNvSpPr txBox="1"/>
          <p:nvPr/>
        </p:nvSpPr>
        <p:spPr>
          <a:xfrm>
            <a:off x="838200" y="4480537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State Management: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audio playback state across the app using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AudioProvider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audioProvider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Provider.of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AudioProvider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&gt;(context, listen: false);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audioProvider.play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state changes, such as updating the UI when switching languages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	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_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locale =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newLocale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});</a:t>
            </a:r>
          </a:p>
        </p:txBody>
      </p:sp>
    </p:spTree>
    <p:extLst>
      <p:ext uri="{BB962C8B-B14F-4D97-AF65-F5344CB8AC3E}">
        <p14:creationId xmlns:p14="http://schemas.microsoft.com/office/powerpoint/2010/main" val="28195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2BF3-EDC9-5781-D5AB-72A7FD6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9D5C-0A8B-FC00-6E1A-90737569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Concepts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D664-4A44-8415-C080-8B47F8D18969}"/>
              </a:ext>
            </a:extLst>
          </p:cNvPr>
          <p:cNvSpPr txBox="1"/>
          <p:nvPr/>
        </p:nvSpPr>
        <p:spPr>
          <a:xfrm>
            <a:off x="838200" y="1113831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Navigation: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navigation between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Navigating to the Search or Library screen via the bottom navigation bar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BottomNavigationBar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tab navigation (Home, Search, Library).</a:t>
            </a:r>
          </a:p>
          <a:p>
            <a:pPr algn="just"/>
            <a:endParaRPr lang="en-GB" dirty="0"/>
          </a:p>
          <a:p>
            <a:pPr algn="just">
              <a:buNone/>
            </a:pPr>
            <a:endParaRPr lang="en-IN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B3E62-7DC4-0E8A-4998-3A1C96F391E4}"/>
              </a:ext>
            </a:extLst>
          </p:cNvPr>
          <p:cNvSpPr txBox="1"/>
          <p:nvPr/>
        </p:nvSpPr>
        <p:spPr>
          <a:xfrm>
            <a:off x="838200" y="2924154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flutter_localizations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localization support for English and Tamil.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LocalizationsDelegate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supported languages (Locale('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Locale('ta')).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translations for UI elements.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AppLocalizations.of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(context)!.home displays "Home" (English) or "</a:t>
            </a:r>
            <a:r>
              <a:rPr lang="ta-IN" dirty="0">
                <a:latin typeface="Times New Roman" panose="02020603050405020304" pitchFamily="18" charset="0"/>
              </a:rPr>
              <a:t>முகப்பு"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Switcher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dropdown in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toggle between languages, updating the UI by rebuilding the app with the new locale.</a:t>
            </a:r>
          </a:p>
          <a:p>
            <a:pPr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B0807-86C4-7AE1-6CE2-0A4E5FD3A786}"/>
              </a:ext>
            </a:extLst>
          </p:cNvPr>
          <p:cNvSpPr txBox="1"/>
          <p:nvPr/>
        </p:nvSpPr>
        <p:spPr>
          <a:xfrm>
            <a:off x="838201" y="5232478"/>
            <a:ext cx="10515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and Storage: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track data (title, artist, audio URL, image URL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Package (Indirect)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Streams audio from GitHub URLs 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audioplayers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  <a:p>
            <a:pPr algn="just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6358B-7FE9-ACFD-E9E5-0FCEA455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27CC-C5A5-A5C5-8A34-86C06206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827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Concepts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6F7DF-EC20-BB50-F5B4-B5385CFD6981}"/>
              </a:ext>
            </a:extLst>
          </p:cNvPr>
          <p:cNvSpPr txBox="1"/>
          <p:nvPr/>
        </p:nvSpPr>
        <p:spPr>
          <a:xfrm>
            <a:off x="838200" y="923365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await 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firestore.collection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('songs').add({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'Sample Song',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'artist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'Sample Artist',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audioUrl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':'https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raw.githubusercontent.com/your-username/music-					files/main/sample_song.mp3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'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'https://example.com/sample_image.jpg',</a:t>
            </a:r>
          </a:p>
          <a:p>
            <a:pPr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F7715-1F76-0E5F-EF31-60FE8A6AEF2E}"/>
              </a:ext>
            </a:extLst>
          </p:cNvPr>
          <p:cNvSpPr txBox="1"/>
          <p:nvPr/>
        </p:nvSpPr>
        <p:spPr>
          <a:xfrm>
            <a:off x="838199" y="4323046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UI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Follows Flutter’s Material Design guidelines for a consistent look (e.g., Card,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IconButton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Styling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Spotify green 0xFF1DB954 for buttons) and typography.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Loading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album art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Image.network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provided image URL.</a:t>
            </a:r>
          </a:p>
          <a:p>
            <a:pPr algn="just">
              <a:buNone/>
            </a:pPr>
            <a:endParaRPr lang="en-IN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703AD-EFA6-0B8A-1E2F-F63C7551CA94}"/>
              </a:ext>
            </a:extLst>
          </p:cNvPr>
          <p:cNvSpPr txBox="1"/>
          <p:nvPr/>
        </p:nvSpPr>
        <p:spPr>
          <a:xfrm>
            <a:off x="838200" y="3122717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Audio Playback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audioplayers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Streams audio from GitHub-hosted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audioPlayer.play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song.audioUrl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7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Course-Win</Template>
  <TotalTime>89</TotalTime>
  <Words>1185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Latha</vt:lpstr>
      <vt:lpstr>Times New Roman</vt:lpstr>
      <vt:lpstr>Office Theme</vt:lpstr>
      <vt:lpstr>Westify Musik: Mobile Application</vt:lpstr>
      <vt:lpstr>Application Details</vt:lpstr>
      <vt:lpstr>Application Details</vt:lpstr>
      <vt:lpstr>Workflow Diagram</vt:lpstr>
      <vt:lpstr>Workflow Diagram</vt:lpstr>
      <vt:lpstr>Workflow Diagram</vt:lpstr>
      <vt:lpstr>Flutter Concepts Used</vt:lpstr>
      <vt:lpstr>Flutter Concepts Used</vt:lpstr>
      <vt:lpstr>Flutter Concepts Used</vt:lpstr>
      <vt:lpstr>Flutter Concepts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Westify Musik: Mobile Application</dc:title>
  <dc:creator>Jashwanth E M</dc:creator>
  <cp:lastModifiedBy>Jashwanth murali</cp:lastModifiedBy>
  <cp:revision>8</cp:revision>
  <dcterms:created xsi:type="dcterms:W3CDTF">2025-03-17T11:12:33Z</dcterms:created>
  <dcterms:modified xsi:type="dcterms:W3CDTF">2025-03-18T05:56:29Z</dcterms:modified>
</cp:coreProperties>
</file>