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49A-6E58-9C35-F050-429352C3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AABB-793D-CE8C-7A1B-FE186E50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D3D6-69B5-34C9-3D4F-FC3923D2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BE51-70AE-6060-14F9-2597413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51D-507C-17C6-3FA5-EB6C885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287-E063-93EB-5059-897240E6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4E88-1E2D-52C6-FBF3-03D66A11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328F-46C8-ACBD-B1F9-FB250E7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3736-06B6-CEA5-5E73-633E596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CCF2-5B1A-5842-A5D5-CDBC9928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9C788-CE1F-90E2-AC22-378D6403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19F6-57EF-BCF1-ACBB-63B0A7EF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8F36-FA0F-2E53-5036-B93813AA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86A4-DC36-1ADA-DCBA-A18A1FC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C531-48B0-23D9-6B8C-4C67106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8C75-DF87-50B5-80E2-2E23733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5D98-7E7D-5318-5A96-241822AD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553F-7A16-884C-0878-C14F997F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5229-2E8A-0B5E-6231-A7609D9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E0BE-E724-0521-C124-88A54F9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7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ABCF-B346-64A6-3674-27C7D77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0BC7-F1A8-F307-A053-5A19DAF5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0339-D575-EE5A-FA24-EB7C432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1E8E-AD5E-BBED-B8C7-CD1D1BBE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039C-B2B3-7890-A8FA-C86B70D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3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416F-28E3-D564-7191-7031E24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245B-E36D-F523-9C15-083FB80D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197F7-4D5C-42A4-42DF-1D2F469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87CA-C4A2-538E-20FA-83FA003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DCE2-B1A6-FD41-D325-4EADCC3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9C4E-25EE-F4BE-57E3-0B92757A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7AD4-5275-3171-C7F8-3A67A5C8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55EA-F987-8675-80BC-BED02F7D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FB3F1-C096-8C0D-F99B-70E919D82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40724-DD6A-FF22-3C92-D4F7A519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97CC3-397C-70E7-DAD7-3A37F0DB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C6490-5A1D-1AE6-F333-259DD4F0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3524-A357-60F1-9E43-FABDD54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2633F-BCFA-633C-6265-D742C94E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22F4-67AA-4508-9EBB-1F332D4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1EE50-DC43-524B-7DE1-05CCD21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64B5A-5C48-6645-AF94-525BBC1B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FA7A-2F82-AA93-DA95-03714F76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C444E-BBF7-7E3F-BEFC-4AC6CC63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E4791-77AD-EF0A-7013-622041CB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5CE40-402D-AABF-EC5A-FC06C0E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2351-46DE-C402-84FC-4D356EBA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B5E-093F-8DA2-354E-69D5BA32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0628-FBB0-4D28-ADC4-4D031338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2281-779B-16A4-7A6F-F1CB79B7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AEEC-8FDC-EAAA-9ADF-ECB32FD7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6FBF-B7C8-C2E0-6DBB-ACE8E69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FE81-D5B0-71CE-7F40-2512D0F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D6136-F457-D5AB-5E56-A5272B7F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95B9D-878A-18F0-E13C-1F326216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2C43-023B-12AA-0CBF-4B024C6C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9CC7-2F0A-195F-0D49-D5EC651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8966-6D96-7237-286A-AE6B0622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0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F9FC7-E8B2-05F5-5207-954974FB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FA06-30E1-7375-1265-4574573B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2090-F38A-F2CF-6304-C697D662A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E3F1-4F08-26DA-0730-A14997164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828-90F7-3C2F-DA44-0565BA7B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7940-D875-C247-97B0-7CF68D07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 : "Your Story, Our Craft."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8FD73-9542-F6C6-D70C-9EA7CE49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6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Angular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             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Submitted 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Jashwanth E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9167-33E1-ACBF-3E61-1B2896C1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F5F4-C223-0368-FA88-57A1319E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6A2C2-70E2-CB91-B0AC-F48D5EB8385A}"/>
              </a:ext>
            </a:extLst>
          </p:cNvPr>
          <p:cNvSpPr txBox="1"/>
          <p:nvPr/>
        </p:nvSpPr>
        <p:spPr>
          <a:xfrm>
            <a:off x="838200" y="1192306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Fetches game data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api.json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Injected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GameListComponent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dependency injection.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AppRoutingModule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navigation between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GameListComponent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add-game: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GameFormComponent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 navigation (e.g., &lt;a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="/"&gt;Games&lt;/a&gt;).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RouterOutlet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Renders the current route’s component (e.g., &lt;router-outlet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GameFormComponent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adding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controls with validators (e.g., title: ['',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Validators.required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logs to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4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BB250-973C-E71B-F2FE-0356C95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0C93-C040-C7BB-E7CD-2F36906C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68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8CBCC-D21B-6F12-D51F-0CBA0B99BAE5}"/>
              </a:ext>
            </a:extLst>
          </p:cNvPr>
          <p:cNvSpPr txBox="1"/>
          <p:nvPr/>
        </p:nvSpPr>
        <p:spPr>
          <a:xfrm>
            <a:off x="838200" y="984549"/>
            <a:ext cx="10515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HTTP requests (e.g.,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getGames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Observable&lt;Game[]&gt;).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GameListComponent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and display games.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fetches static data from assets/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api.json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this.http.get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&lt;Game[]&gt;(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this.apiUrl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ReleaseDatePipe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Formats release dates (e.g., {{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game.releaseDate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Storage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added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GameFormComponent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submitted game data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this.gameForm.valid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localStorage.setItem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newGame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this.gameForm.value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2AE9-F542-1EE0-6907-11F0EFF3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7973-D253-C09B-1CFC-6B61524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68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E1934-ADBF-3EF3-5458-C032659D2CC3}"/>
              </a:ext>
            </a:extLst>
          </p:cNvPr>
          <p:cNvSpPr txBox="1"/>
          <p:nvPr/>
        </p:nvSpPr>
        <p:spPr>
          <a:xfrm>
            <a:off x="838200" y="948690"/>
            <a:ext cx="1051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Component-specific CSS (e.g., game-card.component.css for card styling).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styles in styles.css for consistent layout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/app/components/: game-list, game-card, game-form.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/app/services/: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game.service.ts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/app/models/: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game.model.ts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/app/pipes/: release-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date.pipe.ts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Future Enhancements with Angular Concepts</a:t>
            </a:r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 real backend API for dynamic game data.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complex validation (e.g., unique titles).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game list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Features: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game details view or user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Lazy Loading: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components on demand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906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4CF7-AED0-ABC7-844A-CE758B4B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C165B-97AB-1D70-C552-DD166B113201}"/>
              </a:ext>
            </a:extLst>
          </p:cNvPr>
          <p:cNvSpPr txBox="1"/>
          <p:nvPr/>
        </p:nvSpPr>
        <p:spPr>
          <a:xfrm>
            <a:off x="838200" y="1690688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basic web application designed to showcase games developed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fictional game development company inspired by industry leaders like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Rockstar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a user-friendly interface to browse game titles, view game details, and submit feedback. The application is a prototype with static elements (e.g., buttons) and limited functionality, focusing on demonstrating Angular concepts for educational purposes.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47598-9FA2-6E1F-E791-3895D85B8E3F}"/>
              </a:ext>
            </a:extLst>
          </p:cNvPr>
          <p:cNvSpPr txBox="1"/>
          <p:nvPr/>
        </p:nvSpPr>
        <p:spPr>
          <a:xfrm>
            <a:off x="838200" y="3159138"/>
            <a:ext cx="105155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</a:p>
          <a:p>
            <a:pPr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section with the tagline: "Experience the next generation of gaming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FragPunk’s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innovative titles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to key sections: Games, Add Game, and Feedback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"Explore Games" button to direct users to the game list.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6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1672-D9A2-4462-8F30-E9242803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C0A2-AC4E-D07F-587D-56D93C0A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6505D-5DE6-6AEA-5F0F-D1D386F518B3}"/>
              </a:ext>
            </a:extLst>
          </p:cNvPr>
          <p:cNvSpPr txBox="1"/>
          <p:nvPr/>
        </p:nvSpPr>
        <p:spPr>
          <a:xfrm>
            <a:off x="838200" y="1467514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Games Section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list of games fetched from a local JSON file 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card includes: - Game title and description. - Genre, release date. - A static "View Details" button (placeholder, no functionality).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games: -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Arena* ($79, FPS, Release: Dec 15, 2024, "Fast-paced first-person shooter"). -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CyberFrag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($89, RPG, Release: Mar 20, 2025, "Open-world cyberpunk adventure").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0E516-1963-6F74-4DD3-3F774D12C2A4}"/>
              </a:ext>
            </a:extLst>
          </p:cNvPr>
          <p:cNvSpPr txBox="1"/>
          <p:nvPr/>
        </p:nvSpPr>
        <p:spPr>
          <a:xfrm>
            <a:off x="838200" y="4122091"/>
            <a:ext cx="103138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Game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to input new game details (title, genre, release date, description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submission, logs data to the console (no backend integration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basic validation (e.g., required fields, minimum description length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Options based on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Games’s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Genre to filter games(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e.g.,Action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Adventure ,Racing , Casual , RPG , Strategy , etc..).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A3CC7-4053-6952-9E04-5E82C461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3E5-03B1-6511-8644-1E052284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C6DC5-4ADF-5906-4305-46780077FAD6}"/>
              </a:ext>
            </a:extLst>
          </p:cNvPr>
          <p:cNvSpPr txBox="1"/>
          <p:nvPr/>
        </p:nvSpPr>
        <p:spPr>
          <a:xfrm>
            <a:off x="838200" y="1192306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4)News Section: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page displaying recent company updates and game-related announcements.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news items: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Arena Beta Testing Begins!" (Dec 1, 2024).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CyberFrag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 Best RPG Concept Award" (Feb 15, 2025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interactive features (static text display).</a:t>
            </a:r>
          </a:p>
          <a:p>
            <a:endParaRPr lang="en-IN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D93C-2402-0A04-83D9-10E75BE4F4CB}"/>
              </a:ext>
            </a:extLst>
          </p:cNvPr>
          <p:cNvSpPr txBox="1"/>
          <p:nvPr/>
        </p:nvSpPr>
        <p:spPr>
          <a:xfrm>
            <a:off x="838198" y="3037721"/>
            <a:ext cx="103138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5)Upcoming Section: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page showcasing games in development or soon to be released.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game card includes: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genre, and expected release date. - A brief teaser description.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upcoming games: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(Flight Simulator, Q3 2025, "Soar through dystopian skies").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Neon Blade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(Action, Q4 2025, "Hack and slash in a neon-lit world").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for pre-orders or notifications.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72BC3-0E62-1561-C44A-F8917DF6DF20}"/>
              </a:ext>
            </a:extLst>
          </p:cNvPr>
          <p:cNvSpPr txBox="1"/>
          <p:nvPr/>
        </p:nvSpPr>
        <p:spPr>
          <a:xfrm>
            <a:off x="838198" y="4989147"/>
            <a:ext cx="103138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Feedback Section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functional feedback form where users can input their name, email, rating (1-5), and comments</a:t>
            </a:r>
            <a:r>
              <a:rPr lang="en-GB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On submission, form data is stored in the browser's local storage (no backend integration</a:t>
            </a:r>
            <a:r>
              <a:rPr lang="en-GB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Purpose: Collect user feedback to improve the platform. 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759B-1091-F2A7-4FE1-DCC5283E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3D79-2920-3EEC-9DD7-C1C9260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pic>
        <p:nvPicPr>
          <p:cNvPr id="4098" name="Picture 2" descr="https://www.plantuml.com/plantuml/png/ZLBHRjim37ptLn1zYdyXUMcRhDs0B1XWP7jM9DOcB8c6I6_Dtq-sdCKOCAml4dXtEDqHUXGrISVWA-af3YQP084ZsovnGD0qObLjpu89ZYOw0OxmEJE3QN5NRRyJ_XBuWTvEwgyead78GZYPdzGQfQm_KknbLz4RR5RelcEoM8Ds667pwNtmd53WrGIKkWBODfnqcU5oXLUC2NSJyK9UCQseRubieHeqoNPuuyv2iOK2mZE_JvebSp51DojpHD6Pt7kolS339883gY4l3x1fD8UszImvCJpPgS8DXkTHbMDcqGjEDP-SAn7g9Qyl8xnm2YNeU0caSWSEHWqSkMtHWJBiEGfxl5kMrATyrFSIo_iJ2byKW_mZu85ayEPQ_srt7Yo7lAB5SWsL3NxOxqyVH7SnjbyLlq7_Azye9tH04OviZP_d-PTXTFHMFUPh3F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4742"/>
            <a:ext cx="99345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39BA9-0CBC-EDAB-BB26-311BCD29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EA2-317F-4D8B-D15B-182DDFC1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83D76-36C3-C01B-B438-7062298A885A}"/>
              </a:ext>
            </a:extLst>
          </p:cNvPr>
          <p:cNvSpPr txBox="1"/>
          <p:nvPr/>
        </p:nvSpPr>
        <p:spPr>
          <a:xfrm>
            <a:off x="838200" y="1477262"/>
            <a:ext cx="1051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Initiation: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begins by landing on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homepage, marking the starting point of the application.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and Navigation: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the welcome message and navigation links (Games, Add Game, Feedback).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choice determines the subsequent user action based on the selected section.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Games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the "Games" option from the navigation or clicks "Explore Games."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 list of games fetched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api.json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 the "View Details" button on a game card (static and non-functional).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action is triggered due to the button being a placeholder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sorts games by genre to organize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C78EB-3841-2EA9-552C-05B1C03C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C7A-5C67-4104-87A8-0B9DA305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6276E-4D9F-0EEE-E40D-9A7DB062DF72}"/>
              </a:ext>
            </a:extLst>
          </p:cNvPr>
          <p:cNvSpPr txBox="1"/>
          <p:nvPr/>
        </p:nvSpPr>
        <p:spPr>
          <a:xfrm>
            <a:off x="838200" y="1066800"/>
            <a:ext cx="10515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Game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the "Add Game" option from the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Fills the game form with details (title, genre, release date, description).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Submits the form, triggering a console log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persistent storage or backend action occurs (prototype limitation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News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the "News" option from the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static news items (e.g.,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FragPunk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Arena Beta Begins!").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scrolls through news archive (static content).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action is available (static display).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Feedback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the "Feedback" option from the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Fills the feedback form with details (name, email, rating, comments).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Submits the form, storing data in local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basic interactivity without backend support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F934-53D2-792E-087F-2671D3807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F343-A9C7-672E-4202-C4ECA1B6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59BC0-39F8-E3F2-4991-73C2920DA1CE}"/>
              </a:ext>
            </a:extLst>
          </p:cNvPr>
          <p:cNvSpPr txBox="1"/>
          <p:nvPr/>
        </p:nvSpPr>
        <p:spPr>
          <a:xfrm>
            <a:off x="838200" y="1479176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Angular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uses Angular modules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root module that bootstraps the application and imports necessary modules (e.g.,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AppComponent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Root component rendering the main layout (header, navigation, router outlet).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GameListComponent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Parent component displaying the list of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GameCardComponent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Child component rendering individual game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GameFormComponent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add game form with reactive form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PlansPricingComponent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subscription plans (static display).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AboutUsComponent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the "About Us" text (static).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FeedbackComponent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the feedback form with local storage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3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ADC9D-47B0-CA39-6038-6E7DE5F7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B7AA-EA91-A66F-6F0C-919D5F2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6CE62-F6CD-33D0-94E3-D274CDE9CB7B}"/>
              </a:ext>
            </a:extLst>
          </p:cNvPr>
          <p:cNvSpPr txBox="1"/>
          <p:nvPr/>
        </p:nvSpPr>
        <p:spPr>
          <a:xfrm>
            <a:off x="838200" y="1192306"/>
            <a:ext cx="10515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Parent-Child Components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GameListComponent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(parent) passes game data to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GameCardComponent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(child) using @Input().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app-game-card [game]="game"&gt;&lt;/app-game-card&gt; in game-list.component.html.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Templates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Binding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:Each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has an HTML template (e.g., game-card.component.html for game details).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({{}})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dynamic data (e.g., {{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game.title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 ([property])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Binds data to attributes (e.g., [game]="game").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((event))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form submission (e.g.,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ngSubmit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Directives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Loops through games (e.g.,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="let game of games").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Conditionally shows loading state (e.g.,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isLoading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styles conditionally (e.g., 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]="{'featured': game.id === 1}").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1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1171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FragPunk Games : "Your Story, Our Craft." </vt:lpstr>
      <vt:lpstr>Application Details</vt:lpstr>
      <vt:lpstr>Application Details</vt:lpstr>
      <vt:lpstr>Application Details</vt:lpstr>
      <vt:lpstr>Workflow Diagram</vt:lpstr>
      <vt:lpstr>Workflow Diagram</vt:lpstr>
      <vt:lpstr>Workflow Diagram</vt:lpstr>
      <vt:lpstr>Angular Concepts Used</vt:lpstr>
      <vt:lpstr>Angular Concepts Used</vt:lpstr>
      <vt:lpstr>Angular Concepts Used</vt:lpstr>
      <vt:lpstr>Angular Concepts Used</vt:lpstr>
      <vt:lpstr>Angular Concepts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FragPunk Games : "Your Story, Our Craft."</dc:title>
  <dc:creator>Jashwanth E M</dc:creator>
  <cp:lastModifiedBy>Jashwanth murali</cp:lastModifiedBy>
  <cp:revision>12</cp:revision>
  <dcterms:created xsi:type="dcterms:W3CDTF">2025-03-17T11:12:33Z</dcterms:created>
  <dcterms:modified xsi:type="dcterms:W3CDTF">2025-03-18T13:48:27Z</dcterms:modified>
</cp:coreProperties>
</file>