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5C38-8752-446C-0C78-7DEC33863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81874"/>
            <a:ext cx="8889722" cy="782610"/>
          </a:xfrm>
        </p:spPr>
        <p:txBody>
          <a:bodyPr/>
          <a:lstStyle/>
          <a:p>
            <a:r>
              <a:rPr lang="en-US" sz="3600" b="1" kern="1200" cap="all" baseline="0" dirty="0">
                <a:solidFill>
                  <a:srgbClr val="191B0E"/>
                </a:solidFill>
                <a:effectLst/>
                <a:ea typeface="+mj-ea"/>
                <a:cs typeface="+mj-cs"/>
              </a:rPr>
              <a:t>SUMMER INTERNSHIP(MAY TO JUNE,2023)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63970-432B-B589-0BF0-454916C2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9216" y="4393938"/>
            <a:ext cx="3138771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JASHWANTH VEMURI</a:t>
            </a:r>
          </a:p>
          <a:p>
            <a:r>
              <a:rPr lang="en-US" dirty="0"/>
              <a:t>Y20AIT516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6ED01-1B59-680D-3125-78E549419CDE}"/>
              </a:ext>
            </a:extLst>
          </p:cNvPr>
          <p:cNvSpPr txBox="1"/>
          <p:nvPr/>
        </p:nvSpPr>
        <p:spPr>
          <a:xfrm>
            <a:off x="3889309" y="2844225"/>
            <a:ext cx="44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ROLE :PHP-DEVELOPER</a:t>
            </a:r>
            <a:endParaRPr lang="en-IN" sz="32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0537D-3C68-AF37-AFA3-D1FD742C7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17" y="4008741"/>
            <a:ext cx="3884084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51CC-7EC8-CE01-8AE0-F77A7C53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4776886" cy="1819469"/>
          </a:xfrm>
        </p:spPr>
        <p:txBody>
          <a:bodyPr>
            <a:normAutofit/>
          </a:bodyPr>
          <a:lstStyle/>
          <a:p>
            <a:r>
              <a:rPr lang="en-US" dirty="0"/>
              <a:t>Task 1 : Landing Page</a:t>
            </a:r>
            <a:br>
              <a:rPr lang="en-US" dirty="0"/>
            </a:br>
            <a:r>
              <a:rPr lang="en-US" dirty="0"/>
              <a:t>Create a basic landing page for a company or product that includes a header, footer, and some basic information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786850-8EA7-C942-7B6D-0779BCAA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5" y="410547"/>
            <a:ext cx="5490695" cy="3208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763045-1765-EC4C-BF0E-AD76B6AF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35" y="3686175"/>
            <a:ext cx="5490695" cy="31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C4CA-04CD-77CA-1DB8-0618E63C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"/>
            <a:ext cx="11487150" cy="6858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Task 2 : Create a registration form</a:t>
            </a:r>
            <a:br>
              <a:rPr lang="en-US" dirty="0"/>
            </a:br>
            <a:r>
              <a:rPr lang="en-US" sz="2000" dirty="0"/>
              <a:t>Develop a registration form for a website or app, complete with input validation and error message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D9531-2024-49FA-6BE0-65AF145B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80406"/>
            <a:ext cx="10915650" cy="560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2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95E44C-3008-6AE2-4F56-0A1D162B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Task 3 : Build a login page</a:t>
            </a:r>
            <a:br>
              <a:rPr lang="en-US" dirty="0"/>
            </a:br>
            <a:r>
              <a:rPr lang="en-US" dirty="0"/>
              <a:t>Create a login page for a website, complete with input validation and password hashing.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0604E-FF05-C163-78E0-2C51EE9C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786347"/>
            <a:ext cx="6517065" cy="29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4906-B0B0-255E-BD89-AEC9522B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791061" cy="723122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PHP DEVELOPER?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E1E4-29CF-E254-2D11-5684FDE7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5494"/>
            <a:ext cx="9601200" cy="358140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stands for Hypertext pre-processor, and it is used in web development. With this language, we can make web pages dynamic, and they can be directly embedded into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>
              <a:buFont typeface="Wingdings" panose="05000000000000000000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 developers have to resolve platform and browser disturbances when developing an application on a personal server and solve bugs while making the application responsive.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 is an open-source, interpreted, and object-oriented scripting language that can be executed at the server-side.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41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3371-CDEC-80AA-A270-4C0BB781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Trained on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E6CA-EFE8-FB1C-0272-02877186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6CB80-4570-F218-2EED-97DFF67BF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845183"/>
            <a:ext cx="5105445" cy="25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0C15-65DC-C23C-58FB-AC393D5C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762000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A73A-78E4-2C38-BFFA-37D2B421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720902"/>
            <a:ext cx="5958263" cy="4451297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Mark-up Language (HTML) is the standard mark-up language for creating Web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describes the structure of web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used to display content on web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provides a lot of elements, attributes, tags that are used to display contain different formats.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case-insensitive language that means we can use tags either in lowercase or in upper case.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 gives the additional information to the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is a structuring language ,not a programming language.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63FB66D7-72BD-D76F-BBD8-995C0D51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054" y="2350235"/>
            <a:ext cx="354261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8CEF-1892-B50C-D652-C2FD36D5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B4EF-7367-3236-7EBB-7FD4097D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Sheets.</a:t>
            </a:r>
            <a:endParaRPr lang="en-US" sz="17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define styles and layouts of web pages written in HTML.</a:t>
            </a:r>
            <a:endParaRPr lang="en-US" sz="17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syntax can be defined as a rule consisting of a selector, property, and its value.</a:t>
            </a:r>
            <a:endParaRPr lang="en-US" sz="17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selector points to the HTML element where CSS style is to be applied.</a:t>
            </a:r>
          </a:p>
          <a:p>
            <a:pPr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Three ways to insert CSS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i="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STYLING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i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i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</a:t>
            </a:r>
          </a:p>
        </p:txBody>
      </p:sp>
      <p:pic>
        <p:nvPicPr>
          <p:cNvPr id="1026" name="Picture 2" descr="Image result for CSS icon">
            <a:extLst>
              <a:ext uri="{FF2B5EF4-FFF2-40B4-BE49-F238E27FC236}">
                <a16:creationId xmlns:a16="http://schemas.microsoft.com/office/drawing/2014/main" id="{FBAFE335-DA48-B222-A6C0-64A8BCB57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6" r="-3" b="-3"/>
          <a:stretch/>
        </p:blipFill>
        <p:spPr bwMode="auto">
          <a:xfrm>
            <a:off x="8061437" y="2401556"/>
            <a:ext cx="3211495" cy="346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3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C541-963E-8C52-4503-88BC5AA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BOOTSTRAP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1025-8704-0018-99BB-4E04BBD34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is a free front-end framework for faster and easier web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is designed to enable responsive development of mobile-first websites, Bootstrap provides a collection of syntax for template designs.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is completed free to download and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is developed by Twitter.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collection of pre-designed components and a responsive grid system, streamlining web development.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Image result for bootstrap ">
            <a:extLst>
              <a:ext uri="{FF2B5EF4-FFF2-40B4-BE49-F238E27FC236}">
                <a16:creationId xmlns:a16="http://schemas.microsoft.com/office/drawing/2014/main" id="{D5B24AA7-E1C4-2479-F542-27152F7D4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5" r="26501" b="-2"/>
          <a:stretch/>
        </p:blipFill>
        <p:spPr bwMode="auto">
          <a:xfrm>
            <a:off x="8061437" y="2401556"/>
            <a:ext cx="3211495" cy="346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29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6591-B623-9118-DFA3-0501F7AC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3205"/>
            <a:ext cx="96012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Java 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3C15-CBDF-2D5A-E7C7-FBB1C89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43886"/>
            <a:ext cx="9601200" cy="54648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programming language of the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one of the 3 languages all web developers must learn.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used to program the behavior of web pages.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scripting language, JavaScript brings interactivity and dynamic behavior to web pages.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runs on the client side, allowing manipulation of the Document Object Model (DOM) in real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fundamental for creating engaging and user-friendly web applications.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SCRIPT element is used to define JavaScript.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script element in 3 ways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HEAD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BODY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External script file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1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B755-60B9-727F-6BD3-8D3A8B14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4584"/>
            <a:ext cx="9601200" cy="601824"/>
          </a:xfrm>
        </p:spPr>
        <p:txBody>
          <a:bodyPr>
            <a:normAutofit fontScale="90000"/>
          </a:bodyPr>
          <a:lstStyle/>
          <a:p>
            <a:r>
              <a:rPr lang="en-US" dirty="0"/>
              <a:t>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969A-1CAB-5214-54FB-9B15642A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18" y="914400"/>
            <a:ext cx="10820400" cy="59436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stands for JavaScript Object Notation.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data interchange format often used in web development.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for transmitting data between a server and a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data as key-value pairs, making it easily readable by both humans and machines.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commonly employed in APIs to transmit data between servers and web applications, facilitating seamless communication and data exchange.</a:t>
            </a:r>
            <a:endParaRPr lang="en-US" dirty="0">
              <a:solidFill>
                <a:srgbClr val="0808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uses a straightforward syntax that consists of key-value pairs enclosed in curly braces {}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are always strings, followed by a colon and values can be strings, numbers, Booleans, arrays and nested objects</a:t>
            </a:r>
          </a:p>
          <a:p>
            <a:pPr marL="0" indent="0">
              <a:buNone/>
            </a:pPr>
            <a:r>
              <a:rPr lang="en-US" dirty="0">
                <a:solidFill>
                  <a:srgbClr val="0808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808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 = {</a:t>
            </a:r>
            <a:endParaRPr lang="en-US" sz="2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"name": "John Doe",</a:t>
            </a:r>
            <a:endParaRPr lang="en-US" sz="2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"age": 30,</a:t>
            </a:r>
            <a:endParaRPr lang="en-US" sz="2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"email": "johndoe@example.com",</a:t>
            </a:r>
            <a:endParaRPr lang="en-US" sz="2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"address": {</a:t>
            </a:r>
            <a:endParaRPr lang="en-US" sz="2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"street": "123 Main St",</a:t>
            </a:r>
            <a:endParaRPr lang="en-US" sz="2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"city": "New York",</a:t>
            </a:r>
            <a:endParaRPr lang="en-US" sz="2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"state": "NY"</a:t>
            </a:r>
            <a:endParaRPr lang="en-US" sz="2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},</a:t>
            </a:r>
            <a:endParaRPr lang="en-US" sz="2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"</a:t>
            </a:r>
            <a:r>
              <a:rPr lang="en-US" sz="23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favorite_colors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["blue", "green", "red"]</a:t>
            </a:r>
            <a:endParaRPr lang="en-US" sz="2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br>
              <a:rPr lang="en-US" dirty="0"/>
            </a:br>
            <a:endParaRPr lang="en-US" b="0" i="0" dirty="0">
              <a:solidFill>
                <a:srgbClr val="080809"/>
              </a:solidFill>
              <a:effectLst/>
              <a:latin typeface="PT Serif" panose="020F0502020204030204" pitchFamily="18" charset="0"/>
            </a:endParaRPr>
          </a:p>
          <a:p>
            <a:pPr algn="l" fontAlgn="base"/>
            <a:endParaRPr lang="en-US" b="0" i="0" dirty="0">
              <a:solidFill>
                <a:srgbClr val="080809"/>
              </a:solidFill>
              <a:effectLst/>
              <a:latin typeface="PT Serif" panose="020F0502020204030204" pitchFamily="18" charset="0"/>
            </a:endParaRPr>
          </a:p>
          <a:p>
            <a:pPr algn="l" fontAlgn="base"/>
            <a:endParaRPr lang="en-US" b="0" i="0" dirty="0">
              <a:solidFill>
                <a:srgbClr val="080809"/>
              </a:solidFill>
              <a:effectLst/>
              <a:latin typeface="PT Serif" panose="020F05020202040302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08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sk list pictures">
            <a:extLst>
              <a:ext uri="{FF2B5EF4-FFF2-40B4-BE49-F238E27FC236}">
                <a16:creationId xmlns:a16="http://schemas.microsoft.com/office/drawing/2014/main" id="{8BDD3EC7-260A-D869-8B8A-EF24641A5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8258" y="1289918"/>
            <a:ext cx="5598453" cy="42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803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{A14A9785-9053-43B7-99F8-6A8E2CCA258C}tf10001105</Template>
  <TotalTime>171</TotalTime>
  <Words>719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Franklin Gothic Book</vt:lpstr>
      <vt:lpstr>PT Serif</vt:lpstr>
      <vt:lpstr>Times New Roman</vt:lpstr>
      <vt:lpstr>Wingdings</vt:lpstr>
      <vt:lpstr>Crop</vt:lpstr>
      <vt:lpstr>SUMMER INTERNSHIP(MAY TO JUNE,2023)</vt:lpstr>
      <vt:lpstr>WHAT IS PHP DEVELOPER?</vt:lpstr>
      <vt:lpstr>Trained on</vt:lpstr>
      <vt:lpstr>HTML</vt:lpstr>
      <vt:lpstr>CSS</vt:lpstr>
      <vt:lpstr>BOOTSTRAP</vt:lpstr>
      <vt:lpstr>Java Script</vt:lpstr>
      <vt:lpstr>JSON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INTERNSHIP(MAY TO JUNE,2023)</dc:title>
  <dc:creator>Jashwanth Vemuri</dc:creator>
  <cp:lastModifiedBy>Jashwanth Vemuri</cp:lastModifiedBy>
  <cp:revision>5</cp:revision>
  <dcterms:created xsi:type="dcterms:W3CDTF">2023-12-01T10:19:23Z</dcterms:created>
  <dcterms:modified xsi:type="dcterms:W3CDTF">2023-12-02T04:02:33Z</dcterms:modified>
</cp:coreProperties>
</file>