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BA7-9A58-4FE2-5BF3-0969FE8A9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 DOCUMENT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3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C3B-1D21-C6B6-0FB3-5F86E0B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AA0-651B-B6D7-F277-7FC832B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User Authentication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Ensure User-Friendly Experience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Centralize Location-Based Data Retrieval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Accurate Temperature 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Deliver Location Features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Distance Between Locations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Deploying.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C3B-1D21-C6B6-0FB3-5F86E0B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Metrics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AA0-651B-B6D7-F277-7FC832B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Satisfaction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Engagement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Accuracy of the 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Rates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3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C3B-1D21-C6B6-0FB3-5F86E0B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AA0-651B-B6D7-F277-7FC832B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of a user-friendly website/application for location-based information retrieval.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of user registration, login functionality, and personalized experiences.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of the APIs for accurate conversion of postal codes to required data by the user.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of user required information.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9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C3B-1D21-C6B6-0FB3-5F86E0B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AA0-651B-B6D7-F277-7FC832B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1: Project Planning and Requirements Gathering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2: Interface Design and API Integration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3: Frontend and Backend Development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4: Testing, Quality Assurance, and Bug Fixes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5: Deployment,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845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C3B-1D21-C6B6-0FB3-5F86E0B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AA0-651B-B6D7-F277-7FC832B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challenges in integrating with the  APIs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Delays in data retrieval due to API limitations or connectivity issues.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Scope creep or requirement changes.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Accuracy and Reliability</a:t>
            </a:r>
            <a:endParaRPr lang="en-IN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899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{20666ECD-A9E5-499B-9FDF-B827DDB41B2E}tf10001105</Template>
  <TotalTime>72</TotalTime>
  <Words>164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Times New Roman</vt:lpstr>
      <vt:lpstr>Wingdings</vt:lpstr>
      <vt:lpstr>Crop</vt:lpstr>
      <vt:lpstr>PROJECT INITIATION DOCUMENT</vt:lpstr>
      <vt:lpstr>PROJECT OBJECTIVES</vt:lpstr>
      <vt:lpstr>Success Metrics</vt:lpstr>
      <vt:lpstr>Project Scope</vt:lpstr>
      <vt:lpstr>Project Timeline</vt:lpstr>
      <vt:lpstr>Project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INITIATION DOCUMENT</dc:title>
  <dc:creator>Jashwanth</dc:creator>
  <cp:lastModifiedBy>Jashwanth</cp:lastModifiedBy>
  <cp:revision>1</cp:revision>
  <dcterms:created xsi:type="dcterms:W3CDTF">2023-07-07T05:35:17Z</dcterms:created>
  <dcterms:modified xsi:type="dcterms:W3CDTF">2023-07-07T06:47:57Z</dcterms:modified>
</cp:coreProperties>
</file>