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FCA5-4C84-C685-1E58-CD80CF812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773" y="2376282"/>
            <a:ext cx="8361229" cy="1640546"/>
          </a:xfrm>
        </p:spPr>
        <p:txBody>
          <a:bodyPr/>
          <a:lstStyle/>
          <a:p>
            <a:br>
              <a:rPr lang="en-IN" sz="1800" kern="100" dirty="0">
                <a:solidFill>
                  <a:srgbClr val="3C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Product Requirement Document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0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428C-7CD3-1811-8194-701E0225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3476-5B57-9C97-188A-77827305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51484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Currently, retrieving temperature, location features, and distance between locations relies solely on city names. This approach overlooks the fact that every place in the world has a unique postal code. Relying on city names alone proves inefficient, prompting users to rely on different apps or websites for various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2312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DBEE-520E-F703-3F1A-1E2E631A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53751"/>
            <a:ext cx="9601200" cy="9283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DA80-5607-DA29-7617-9B9190B04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goal is to develop a website that utilizes the Geocoding API and postal codes to retrieve accurate and comprehensive data.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centralizing the process, users can input a postal code and access temperature information, location features, and distance measurements effortlessly.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streamlined approach eliminates the need for multiple platforms and enhances user convenience, ensuring precise and efficient access to location-based information.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C53-4BF3-180A-0FF4-358252D2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16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High-level Purpose of the Product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D106-4126-1A4C-4696-D0C878C7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product aims to provide a centralized solution for accessing location-based information.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leveraging postal codes, users can input a code and instantly retrieve accurate temperature data, location features, and distance measurements.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product's purpose is to deliver a user-friendly and efficient experience, ensuring precise access to comprehensive location-based information in a simple and centralized manner.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1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009C-E02E-5025-5882-055F629C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4A73-C1CD-E4D3-2E61-C7983433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 Users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Travelers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Researchers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77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B51C-A66D-B322-7286-3118E8D0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722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DF01-F88B-7A46-F74E-9E976438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0713"/>
            <a:ext cx="9601200" cy="4572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Registration and Signup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Login and Authentication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Connection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Postal Code Lookup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Distance Calculation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Location Features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 Integration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Responsive Design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EADD-E1E2-13F7-F9D7-253A675C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Dependencies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6EB4-CFFE-E84C-B885-20EB3EB5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Geocoding API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 Weather API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Management System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Frontend and Backend Technologies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Hosting and Deployment Platform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Internet Connectivity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1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3126-77E5-BFEB-C2F0-51704B77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24B2-FE22-CF59-9E9B-71E18E89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Fully functional website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authentication.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structure and integration.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 integrations.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 design.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Deployment and hosting of the website/application.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Documentations.</a:t>
            </a:r>
          </a:p>
        </p:txBody>
      </p:sp>
    </p:spTree>
    <p:extLst>
      <p:ext uri="{BB962C8B-B14F-4D97-AF65-F5344CB8AC3E}">
        <p14:creationId xmlns:p14="http://schemas.microsoft.com/office/powerpoint/2010/main" val="13576243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{20666ECD-A9E5-499B-9FDF-B827DDB41B2E}tf10001105</Template>
  <TotalTime>55</TotalTime>
  <Words>282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Times New Roman</vt:lpstr>
      <vt:lpstr>Crop</vt:lpstr>
      <vt:lpstr> Product Requirement Document</vt:lpstr>
      <vt:lpstr>Problem Statement</vt:lpstr>
      <vt:lpstr>Proposal</vt:lpstr>
      <vt:lpstr>High-level Purpose of the Product </vt:lpstr>
      <vt:lpstr>Users</vt:lpstr>
      <vt:lpstr>Features</vt:lpstr>
      <vt:lpstr>Dependencies</vt:lpstr>
      <vt:lpstr>Expected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Product Requirement Document</dc:title>
  <dc:creator>Jashwanth</dc:creator>
  <cp:lastModifiedBy>Jashwanth</cp:lastModifiedBy>
  <cp:revision>2</cp:revision>
  <dcterms:created xsi:type="dcterms:W3CDTF">2023-07-07T04:20:39Z</dcterms:created>
  <dcterms:modified xsi:type="dcterms:W3CDTF">2023-07-07T06:23:20Z</dcterms:modified>
</cp:coreProperties>
</file>