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5519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J</a:t>
            </a:r>
            <a:r>
              <a:rPr dirty="0" sz="2400" lang="en-US" smtClean="0"/>
              <a:t>AS</a:t>
            </a:r>
            <a:r>
              <a:rPr dirty="0" sz="2400" lang="en-US" smtClean="0"/>
              <a:t>h</a:t>
            </a:r>
            <a:r>
              <a:rPr dirty="0" sz="2400" lang="en-US" smtClean="0"/>
              <a:t>WANTH </a:t>
            </a:r>
            <a:r>
              <a:rPr dirty="0" sz="2400" lang="en-US" smtClean="0"/>
              <a:t> </a:t>
            </a:r>
            <a:r>
              <a:rPr dirty="0" sz="2400" lang="en-US" smtClean="0"/>
              <a:t>M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1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0</a:t>
            </a:r>
            <a:r>
              <a:rPr sz="2400" lang="en-US" smtClean="0"/>
              <a:t>0</a:t>
            </a:r>
            <a:r>
              <a:rPr sz="2400" lang="en-US" smtClean="0"/>
              <a:t>2</a:t>
            </a:r>
            <a:r>
              <a:rPr sz="2400" lang="en-US" smtClean="0"/>
              <a:t>6</a:t>
            </a:r>
            <a:r>
              <a:rPr sz="2400" lang="en-US" smtClean="0"/>
              <a:t>6</a:t>
            </a:r>
            <a:r>
              <a:rPr sz="2400" lang="en-US" smtClean="0"/>
              <a:t>(unm11522ubsi16</a:t>
            </a:r>
            <a:r>
              <a:rPr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DEPARTMENT:BCOM 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P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E </a:t>
            </a:r>
            <a:r>
              <a:rPr dirty="0" sz="2400" lang="en-US" smtClean="0"/>
              <a:t>S</a:t>
            </a:r>
            <a:r>
              <a:rPr dirty="0" sz="2400" lang="en-US" smtClean="0"/>
              <a:t>E</a:t>
            </a:r>
            <a:r>
              <a:rPr dirty="0" sz="2400" lang="en-US" smtClean="0"/>
              <a:t>C</a:t>
            </a:r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T</a:t>
            </a:r>
            <a:r>
              <a:rPr dirty="0" sz="2400" lang="en-US" smtClean="0"/>
              <a:t>ARY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 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r</a:t>
            </a:r>
            <a:r>
              <a:rPr dirty="0" sz="2400" lang="en-US" smtClean="0"/>
              <a:t>u</a:t>
            </a:r>
            <a:r>
              <a:rPr dirty="0" sz="2400" lang="en-US" smtClean="0"/>
              <a:t>t</a:t>
            </a:r>
            <a:r>
              <a:rPr dirty="0" sz="2400" lang="en-US" smtClean="0"/>
              <a:t>t</a:t>
            </a:r>
            <a:r>
              <a:rPr dirty="0" sz="2400" lang="en-US" smtClean="0"/>
              <a:t>ani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6375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3596640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701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3710940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28473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862322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154984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2024-03-28T06:07:22Z</dcterms:created>
  <dcterms:modified xsi:type="dcterms:W3CDTF">2024-09-30T05:12:08Z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f69bf3c175504f25adadcffd867f2428</vt:lpwstr>
  </property>
</Properties>
</file>