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6"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8/23/2024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8/23/2024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8/23/2024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a:xfrm>
            <a:off x="457200" y="3899938"/>
            <a:ext cx="8305800" cy="2577062"/>
          </a:xfrm>
        </p:spPr>
        <p:txBody>
          <a:bodyPr>
            <a:normAutofit/>
          </a:bodyPr>
          <a:lstStyle/>
          <a:p>
            <a:pPr algn="l"/>
            <a:r>
              <a:rPr lang="en-US" dirty="0">
                <a:solidFill>
                  <a:schemeClr val="tx1"/>
                </a:solidFill>
              </a:rPr>
              <a:t>PRESENTED BY: </a:t>
            </a:r>
            <a:r>
              <a:rPr lang="en-US" dirty="0" smtClean="0">
                <a:solidFill>
                  <a:schemeClr val="tx1"/>
                </a:solidFill>
              </a:rPr>
              <a:t>JASHWIN.M</a:t>
            </a:r>
            <a:endParaRPr lang="en-US" dirty="0">
              <a:solidFill>
                <a:schemeClr val="tx1"/>
              </a:solidFill>
            </a:endParaRPr>
          </a:p>
          <a:p>
            <a:pPr algn="l"/>
            <a:r>
              <a:rPr lang="en-US" dirty="0">
                <a:solidFill>
                  <a:schemeClr val="tx1"/>
                </a:solidFill>
              </a:rPr>
              <a:t>REGISTER NO: </a:t>
            </a:r>
            <a:r>
              <a:rPr lang="en-US" dirty="0" smtClean="0">
                <a:solidFill>
                  <a:schemeClr val="tx1"/>
                </a:solidFill>
              </a:rPr>
              <a:t>312204477</a:t>
            </a:r>
            <a:endParaRPr lang="en-US" dirty="0">
              <a:solidFill>
                <a:schemeClr val="tx1"/>
              </a:solidFill>
            </a:endParaRPr>
          </a:p>
          <a:p>
            <a:pPr algn="l"/>
            <a:r>
              <a:rPr lang="en-US" dirty="0">
                <a:solidFill>
                  <a:schemeClr val="tx1"/>
                </a:solidFill>
              </a:rPr>
              <a:t>DEPARTMENT: </a:t>
            </a:r>
            <a:r>
              <a:rPr lang="en-US" dirty="0" smtClean="0">
                <a:solidFill>
                  <a:schemeClr val="tx1"/>
                </a:solidFill>
              </a:rPr>
              <a:t>B.COM GENERAL</a:t>
            </a:r>
            <a:endParaRPr lang="en-US" dirty="0">
              <a:solidFill>
                <a:schemeClr val="tx1"/>
              </a:solidFill>
            </a:endParaRPr>
          </a:p>
          <a:p>
            <a:pPr algn="l"/>
            <a:r>
              <a:rPr lang="en-US" dirty="0">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 xmlns:a16="http://schemas.microsoft.com/office/drawing/2014/main" id="{E55D89B3-BD3A-66C0-C814-8F9E42549C0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 xmlns:a16="http://schemas.microsoft.com/office/drawing/2014/main" id="{F2DB057D-2151-139A-A019-1487F1FBC96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 xmlns:a16="http://schemas.microsoft.com/office/drawing/2014/main" id="{8E6C39C0-FFD4-E3EA-206C-1DC8E9A4C92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181</TotalTime>
  <Words>311</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admin</cp:lastModifiedBy>
  <cp:revision>21</cp:revision>
  <dcterms:created xsi:type="dcterms:W3CDTF">2024-08-20T05:10:06Z</dcterms:created>
  <dcterms:modified xsi:type="dcterms:W3CDTF">2024-08-23T09:52:18Z</dcterms:modified>
</cp:coreProperties>
</file>