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slideLayouts/slideLayout31.xml" ContentType="application/vnd.openxmlformats-officedocument.presentationml.slideLayout+xml"/>
  <Override PartName="/ppt/theme/theme31.xml" ContentType="application/vnd.openxmlformats-officedocument.theme+xml"/>
  <Override PartName="/ppt/slideLayouts/slideLayout32.xml" ContentType="application/vnd.openxmlformats-officedocument.presentationml.slideLayout+xml"/>
  <Override PartName="/ppt/theme/theme32.xml" ContentType="application/vnd.openxmlformats-officedocument.theme+xml"/>
  <Override PartName="/ppt/slideLayouts/slideLayout33.xml" ContentType="application/vnd.openxmlformats-officedocument.presentationml.slideLayout+xml"/>
  <Override PartName="/ppt/theme/theme3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60" r:id="rId6"/>
    <p:sldMasterId id="2147483662" r:id="rId7"/>
    <p:sldMasterId id="2147483664" r:id="rId8"/>
    <p:sldMasterId id="2147483666" r:id="rId9"/>
    <p:sldMasterId id="2147483668" r:id="rId10"/>
    <p:sldMasterId id="2147483672" r:id="rId11"/>
    <p:sldMasterId id="2147483674" r:id="rId12"/>
    <p:sldMasterId id="2147483676" r:id="rId13"/>
    <p:sldMasterId id="2147483678" r:id="rId14"/>
    <p:sldMasterId id="2147483680" r:id="rId15"/>
    <p:sldMasterId id="2147483682" r:id="rId16"/>
    <p:sldMasterId id="2147483684" r:id="rId17"/>
    <p:sldMasterId id="2147483686" r:id="rId18"/>
    <p:sldMasterId id="2147483688" r:id="rId19"/>
    <p:sldMasterId id="2147483690" r:id="rId20"/>
    <p:sldMasterId id="2147483692" r:id="rId21"/>
    <p:sldMasterId id="2147483694" r:id="rId22"/>
    <p:sldMasterId id="2147483696" r:id="rId23"/>
    <p:sldMasterId id="2147483698" r:id="rId24"/>
    <p:sldMasterId id="2147483700" r:id="rId25"/>
    <p:sldMasterId id="2147483704" r:id="rId26"/>
    <p:sldMasterId id="2147483708" r:id="rId27"/>
    <p:sldMasterId id="2147483710" r:id="rId28"/>
    <p:sldMasterId id="2147483712" r:id="rId29"/>
    <p:sldMasterId id="2147483714" r:id="rId30"/>
    <p:sldMasterId id="2147483718" r:id="rId31"/>
    <p:sldMasterId id="2147483720" r:id="rId32"/>
    <p:sldMasterId id="2147483722" r:id="rId33"/>
  </p:sldMasterIdLst>
  <p:sldIdLst>
    <p:sldId id="256" r:id="rId34"/>
    <p:sldId id="257" r:id="rId35"/>
    <p:sldId id="259" r:id="rId36"/>
    <p:sldId id="261" r:id="rId37"/>
    <p:sldId id="270" r:id="rId38"/>
    <p:sldId id="271" r:id="rId39"/>
    <p:sldId id="269" r:id="rId40"/>
    <p:sldId id="268" r:id="rId41"/>
    <p:sldId id="265" r:id="rId42"/>
    <p:sldId id="272" r:id="rId43"/>
    <p:sldId id="267" r:id="rId4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6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.xml"/><Relationship Id="rId42" Type="http://schemas.openxmlformats.org/officeDocument/2006/relationships/slide" Target="slides/slide9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4.xml"/><Relationship Id="rId40" Type="http://schemas.openxmlformats.org/officeDocument/2006/relationships/slide" Target="slides/slide7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3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2.xml"/><Relationship Id="rId43" Type="http://schemas.openxmlformats.org/officeDocument/2006/relationships/slide" Target="slides/slide10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5.xml"/><Relationship Id="rId46" Type="http://schemas.openxmlformats.org/officeDocument/2006/relationships/viewProps" Target="viewProp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084560" y="371880"/>
            <a:ext cx="4097520" cy="84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2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2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084560" y="371880"/>
            <a:ext cx="4097520" cy="84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084560" y="371880"/>
            <a:ext cx="4097520" cy="84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084560" y="371880"/>
            <a:ext cx="4097520" cy="84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_2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9;p2"/>
          <p:cNvGrpSpPr/>
          <p:nvPr/>
        </p:nvGrpSpPr>
        <p:grpSpPr>
          <a:xfrm>
            <a:off x="0" y="0"/>
            <a:ext cx="9143640" cy="5143320"/>
            <a:chOff x="0" y="0"/>
            <a:chExt cx="9143640" cy="5143320"/>
          </a:xfrm>
        </p:grpSpPr>
        <p:sp>
          <p:nvSpPr>
            <p:cNvPr id="7" name="Google Shape;10;p2"/>
            <p:cNvSpPr/>
            <p:nvPr/>
          </p:nvSpPr>
          <p:spPr>
            <a:xfrm>
              <a:off x="0" y="0"/>
              <a:ext cx="9143640" cy="5143320"/>
            </a:xfrm>
            <a:prstGeom prst="rect">
              <a:avLst/>
            </a:prstGeom>
            <a:gradFill rotWithShape="0"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E49393"/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" name="Google Shape;11;p2"/>
            <p:cNvSpPr/>
            <p:nvPr/>
          </p:nvSpPr>
          <p:spPr>
            <a:xfrm>
              <a:off x="1251720" y="0"/>
              <a:ext cx="6728040" cy="5143320"/>
            </a:xfrm>
            <a:prstGeom prst="rect">
              <a:avLst/>
            </a:prstGeom>
            <a:gradFill rotWithShape="0">
              <a:gsLst>
                <a:gs pos="0">
                  <a:srgbClr val="B3D4D6"/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3" name="Google Shape;12;p2"/>
          <p:cNvSpPr/>
          <p:nvPr/>
        </p:nvSpPr>
        <p:spPr>
          <a:xfrm>
            <a:off x="9720" y="0"/>
            <a:ext cx="3911760" cy="51433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31680" y="1825560"/>
            <a:ext cx="7279920" cy="1262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18;p20"/>
          <p:cNvSpPr/>
          <p:nvPr/>
        </p:nvSpPr>
        <p:spPr>
          <a:xfrm rot="10800000" flipH="1">
            <a:off x="-9000" y="360"/>
            <a:ext cx="9143280" cy="51433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52000">
                <a:srgbClr val="FFFFFF">
                  <a:alpha val="0"/>
                </a:srgbClr>
              </a:gs>
              <a:gs pos="80000">
                <a:srgbClr val="B3D4D6"/>
              </a:gs>
              <a:gs pos="100000">
                <a:srgbClr val="E49393"/>
              </a:gs>
            </a:gsLst>
            <a:lin ang="26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13160" y="542160"/>
            <a:ext cx="771732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10280" y="1279800"/>
            <a:ext cx="3775320" cy="3332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52640" y="1279800"/>
            <a:ext cx="3775320" cy="3332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23;p21"/>
          <p:cNvSpPr/>
          <p:nvPr/>
        </p:nvSpPr>
        <p:spPr>
          <a:xfrm flipH="1">
            <a:off x="0" y="0"/>
            <a:ext cx="6336720" cy="51433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2000">
                <a:srgbClr val="FFFFFF">
                  <a:alpha val="0"/>
                </a:srgbClr>
              </a:gs>
              <a:gs pos="65000">
                <a:srgbClr val="B3D4D6"/>
              </a:gs>
              <a:gs pos="100000">
                <a:srgbClr val="E49393"/>
              </a:gs>
            </a:gsLst>
            <a:lin ang="135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13160" y="542160"/>
            <a:ext cx="771732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132;p22"/>
          <p:cNvSpPr/>
          <p:nvPr/>
        </p:nvSpPr>
        <p:spPr>
          <a:xfrm>
            <a:off x="3089160" y="0"/>
            <a:ext cx="6054120" cy="51433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22000">
                <a:srgbClr val="FFFFFF">
                  <a:alpha val="0"/>
                </a:srgbClr>
              </a:gs>
              <a:gs pos="65000">
                <a:srgbClr val="B3D4D6"/>
              </a:gs>
              <a:gs pos="100000">
                <a:srgbClr val="E49393"/>
              </a:gs>
            </a:gsLst>
            <a:lin ang="189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13160" y="542160"/>
            <a:ext cx="771732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141;p23"/>
          <p:cNvSpPr/>
          <p:nvPr/>
        </p:nvSpPr>
        <p:spPr>
          <a:xfrm flipH="1">
            <a:off x="4740840" y="-1732320"/>
            <a:ext cx="7717320" cy="5899320"/>
          </a:xfrm>
          <a:prstGeom prst="rect">
            <a:avLst/>
          </a:prstGeom>
          <a:gradFill rotWithShape="0">
            <a:gsLst>
              <a:gs pos="0">
                <a:srgbClr val="B3D4D6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7" name="Google Shape;142;p23"/>
          <p:cNvSpPr/>
          <p:nvPr/>
        </p:nvSpPr>
        <p:spPr>
          <a:xfrm flipH="1">
            <a:off x="-3406320" y="2345400"/>
            <a:ext cx="7717320" cy="5899320"/>
          </a:xfrm>
          <a:prstGeom prst="rect">
            <a:avLst/>
          </a:prstGeom>
          <a:gradFill rotWithShape="0">
            <a:gsLst>
              <a:gs pos="0">
                <a:srgbClr val="E49393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13160" y="542160"/>
            <a:ext cx="771732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153;p24"/>
          <p:cNvSpPr/>
          <p:nvPr/>
        </p:nvSpPr>
        <p:spPr>
          <a:xfrm>
            <a:off x="-3405600" y="-1732320"/>
            <a:ext cx="7717320" cy="5899320"/>
          </a:xfrm>
          <a:prstGeom prst="rect">
            <a:avLst/>
          </a:prstGeom>
          <a:gradFill rotWithShape="0">
            <a:gsLst>
              <a:gs pos="0">
                <a:srgbClr val="B3D4D6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0" name="Google Shape;154;p24"/>
          <p:cNvSpPr/>
          <p:nvPr/>
        </p:nvSpPr>
        <p:spPr>
          <a:xfrm>
            <a:off x="4741560" y="2345400"/>
            <a:ext cx="7717320" cy="5899320"/>
          </a:xfrm>
          <a:prstGeom prst="rect">
            <a:avLst/>
          </a:prstGeom>
          <a:gradFill rotWithShape="0">
            <a:gsLst>
              <a:gs pos="0">
                <a:srgbClr val="E49393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13160" y="542160"/>
            <a:ext cx="771732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169;p25"/>
          <p:cNvSpPr/>
          <p:nvPr/>
        </p:nvSpPr>
        <p:spPr>
          <a:xfrm rot="10800000">
            <a:off x="4741560" y="2345760"/>
            <a:ext cx="7717320" cy="5899320"/>
          </a:xfrm>
          <a:prstGeom prst="rect">
            <a:avLst/>
          </a:prstGeom>
          <a:gradFill rotWithShape="0">
            <a:gsLst>
              <a:gs pos="0">
                <a:srgbClr val="B3D4D6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3" name="Google Shape;170;p25"/>
          <p:cNvSpPr/>
          <p:nvPr/>
        </p:nvSpPr>
        <p:spPr>
          <a:xfrm rot="10800000">
            <a:off x="-4091400" y="-2341800"/>
            <a:ext cx="7717320" cy="5899320"/>
          </a:xfrm>
          <a:prstGeom prst="rect">
            <a:avLst/>
          </a:prstGeom>
          <a:gradFill rotWithShape="0">
            <a:gsLst>
              <a:gs pos="0">
                <a:srgbClr val="E49393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13160" y="542160"/>
            <a:ext cx="771732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189;p26"/>
          <p:cNvSpPr/>
          <p:nvPr/>
        </p:nvSpPr>
        <p:spPr>
          <a:xfrm rot="10800000">
            <a:off x="-9000" y="0"/>
            <a:ext cx="9143280" cy="51433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52000">
                <a:srgbClr val="FFFFFF">
                  <a:alpha val="0"/>
                </a:srgbClr>
              </a:gs>
              <a:gs pos="80000">
                <a:srgbClr val="B3D4D6"/>
              </a:gs>
              <a:gs pos="100000">
                <a:srgbClr val="E49393"/>
              </a:gs>
            </a:gsLst>
            <a:lin ang="81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13160" y="542160"/>
            <a:ext cx="771732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192;p27"/>
          <p:cNvSpPr/>
          <p:nvPr/>
        </p:nvSpPr>
        <p:spPr>
          <a:xfrm rot="10800000" flipH="1">
            <a:off x="-9000" y="360"/>
            <a:ext cx="9143280" cy="51433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52000">
                <a:srgbClr val="FFFFFF">
                  <a:alpha val="0"/>
                </a:srgbClr>
              </a:gs>
              <a:gs pos="80000">
                <a:srgbClr val="B3D4D6"/>
              </a:gs>
              <a:gs pos="100000">
                <a:srgbClr val="E49393"/>
              </a:gs>
            </a:gsLst>
            <a:lin ang="26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8" name="Google Shape;193;p27"/>
          <p:cNvSpPr/>
          <p:nvPr/>
        </p:nvSpPr>
        <p:spPr>
          <a:xfrm rot="10800000">
            <a:off x="-1337760" y="2523600"/>
            <a:ext cx="3852720" cy="3852720"/>
          </a:xfrm>
          <a:prstGeom prst="donut">
            <a:avLst>
              <a:gd name="adj" fmla="val 22474"/>
            </a:avLst>
          </a:prstGeom>
          <a:gradFill rotWithShape="0">
            <a:gsLst>
              <a:gs pos="0">
                <a:srgbClr val="FFFFFF">
                  <a:alpha val="0"/>
                </a:srgbClr>
              </a:gs>
              <a:gs pos="22000">
                <a:srgbClr val="FFFFFF">
                  <a:alpha val="0"/>
                </a:srgbClr>
              </a:gs>
              <a:gs pos="65000">
                <a:srgbClr val="B3D4D6"/>
              </a:gs>
              <a:gs pos="100000">
                <a:srgbClr val="E49393"/>
              </a:gs>
            </a:gsLst>
            <a:lin ang="81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13160" y="542160"/>
            <a:ext cx="771732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196;p28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47000">
                <a:srgbClr val="FFFFFF">
                  <a:alpha val="0"/>
                </a:srgbClr>
              </a:gs>
              <a:gs pos="100000">
                <a:srgbClr val="E49393"/>
              </a:gs>
            </a:gsLst>
            <a:lin ang="27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1" name="Google Shape;197;p28"/>
          <p:cNvSpPr/>
          <p:nvPr/>
        </p:nvSpPr>
        <p:spPr>
          <a:xfrm rot="10800000" flipH="1">
            <a:off x="7364160" y="859320"/>
            <a:ext cx="3852720" cy="3852720"/>
          </a:xfrm>
          <a:prstGeom prst="donut">
            <a:avLst>
              <a:gd name="adj" fmla="val 22474"/>
            </a:avLst>
          </a:prstGeom>
          <a:gradFill rotWithShape="0">
            <a:gsLst>
              <a:gs pos="0">
                <a:srgbClr val="FFFFFF">
                  <a:alpha val="0"/>
                </a:srgbClr>
              </a:gs>
              <a:gs pos="22000">
                <a:srgbClr val="FFFFFF">
                  <a:alpha val="0"/>
                </a:srgbClr>
              </a:gs>
              <a:gs pos="65000">
                <a:srgbClr val="B3D4D6"/>
              </a:gs>
              <a:gs pos="100000">
                <a:srgbClr val="E49393"/>
              </a:gs>
            </a:gsLst>
            <a:lin ang="26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2" name="Google Shape;198;p28"/>
          <p:cNvSpPr/>
          <p:nvPr/>
        </p:nvSpPr>
        <p:spPr>
          <a:xfrm flipH="1">
            <a:off x="-2955600" y="1293480"/>
            <a:ext cx="7717320" cy="5899320"/>
          </a:xfrm>
          <a:prstGeom prst="rect">
            <a:avLst/>
          </a:prstGeom>
          <a:gradFill rotWithShape="0">
            <a:gsLst>
              <a:gs pos="0">
                <a:srgbClr val="B3D4D6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13160" y="542160"/>
            <a:ext cx="771732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201;p29"/>
          <p:cNvSpPr/>
          <p:nvPr/>
        </p:nvSpPr>
        <p:spPr>
          <a:xfrm flipH="1">
            <a:off x="4969440" y="-1732320"/>
            <a:ext cx="7717320" cy="5899320"/>
          </a:xfrm>
          <a:prstGeom prst="rect">
            <a:avLst/>
          </a:prstGeom>
          <a:gradFill rotWithShape="0">
            <a:gsLst>
              <a:gs pos="0">
                <a:srgbClr val="B3D4D6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5" name="Google Shape;202;p29"/>
          <p:cNvSpPr/>
          <p:nvPr/>
        </p:nvSpPr>
        <p:spPr>
          <a:xfrm flipH="1">
            <a:off x="-3863520" y="3021840"/>
            <a:ext cx="7717320" cy="5899320"/>
          </a:xfrm>
          <a:prstGeom prst="rect">
            <a:avLst/>
          </a:prstGeom>
          <a:gradFill rotWithShape="0">
            <a:gsLst>
              <a:gs pos="0">
                <a:srgbClr val="E49393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13160" y="542160"/>
            <a:ext cx="771732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Google Shape;204;p29"/>
          <p:cNvSpPr/>
          <p:nvPr/>
        </p:nvSpPr>
        <p:spPr>
          <a:xfrm>
            <a:off x="6597000" y="2140560"/>
            <a:ext cx="3852720" cy="3852720"/>
          </a:xfrm>
          <a:prstGeom prst="donut">
            <a:avLst>
              <a:gd name="adj" fmla="val 22474"/>
            </a:avLst>
          </a:prstGeom>
          <a:gradFill rotWithShape="0">
            <a:gsLst>
              <a:gs pos="0">
                <a:srgbClr val="FFFFFF">
                  <a:alpha val="0"/>
                </a:srgbClr>
              </a:gs>
              <a:gs pos="22000">
                <a:srgbClr val="FFFFFF">
                  <a:alpha val="0"/>
                </a:srgbClr>
              </a:gs>
              <a:gs pos="65000">
                <a:srgbClr val="B3D4D6"/>
              </a:gs>
              <a:gs pos="100000">
                <a:srgbClr val="E49393"/>
              </a:gs>
            </a:gsLst>
            <a:lin ang="189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57;p11"/>
          <p:cNvGrpSpPr/>
          <p:nvPr/>
        </p:nvGrpSpPr>
        <p:grpSpPr>
          <a:xfrm>
            <a:off x="2645640" y="645120"/>
            <a:ext cx="3852720" cy="3852720"/>
            <a:chOff x="2645640" y="645120"/>
            <a:chExt cx="3852720" cy="3852720"/>
          </a:xfrm>
        </p:grpSpPr>
        <p:sp>
          <p:nvSpPr>
            <p:cNvPr id="9" name="Google Shape;58;p11"/>
            <p:cNvSpPr/>
            <p:nvPr/>
          </p:nvSpPr>
          <p:spPr>
            <a:xfrm flipH="1">
              <a:off x="2645640" y="645120"/>
              <a:ext cx="3852720" cy="3852720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alpha val="0"/>
                  </a:srgbClr>
                </a:gs>
                <a:gs pos="22000">
                  <a:srgbClr val="FFFFFF">
                    <a:alpha val="0"/>
                  </a:srgbClr>
                </a:gs>
                <a:gs pos="65000">
                  <a:srgbClr val="B3D4D6"/>
                </a:gs>
                <a:gs pos="100000">
                  <a:srgbClr val="E49393"/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" name="Google Shape;59;p11"/>
            <p:cNvSpPr/>
            <p:nvPr/>
          </p:nvSpPr>
          <p:spPr>
            <a:xfrm flipH="1">
              <a:off x="3487680" y="1487160"/>
              <a:ext cx="2168640" cy="216864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1" name="Google Shape;60;p11"/>
          <p:cNvSpPr/>
          <p:nvPr/>
        </p:nvSpPr>
        <p:spPr>
          <a:xfrm flipH="1">
            <a:off x="-4508280" y="1051920"/>
            <a:ext cx="8134200" cy="6217920"/>
          </a:xfrm>
          <a:prstGeom prst="rect">
            <a:avLst/>
          </a:prstGeom>
          <a:gradFill rotWithShape="0">
            <a:gsLst>
              <a:gs pos="0">
                <a:srgbClr val="B3D4D6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2" name="Google Shape;61;p11"/>
          <p:cNvGrpSpPr/>
          <p:nvPr/>
        </p:nvGrpSpPr>
        <p:grpSpPr>
          <a:xfrm>
            <a:off x="4848840" y="-4398840"/>
            <a:ext cx="8906760" cy="10571040"/>
            <a:chOff x="4848840" y="-4398840"/>
            <a:chExt cx="8906760" cy="10571040"/>
          </a:xfrm>
        </p:grpSpPr>
        <p:sp>
          <p:nvSpPr>
            <p:cNvPr id="13" name="Google Shape;62;p11"/>
            <p:cNvSpPr/>
            <p:nvPr/>
          </p:nvSpPr>
          <p:spPr>
            <a:xfrm rot="7444800" flipV="1">
              <a:off x="6376320" y="-626400"/>
              <a:ext cx="6728040" cy="5142960"/>
            </a:xfrm>
            <a:prstGeom prst="rect">
              <a:avLst/>
            </a:prstGeom>
            <a:gradFill rotWithShape="0">
              <a:gsLst>
                <a:gs pos="0">
                  <a:srgbClr val="B3D4D6"/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" name="Google Shape;63;p11"/>
            <p:cNvSpPr/>
            <p:nvPr/>
          </p:nvSpPr>
          <p:spPr>
            <a:xfrm rot="7444800" flipV="1">
              <a:off x="5499360" y="-2743200"/>
              <a:ext cx="6728040" cy="5142960"/>
            </a:xfrm>
            <a:prstGeom prst="rect">
              <a:avLst/>
            </a:prstGeom>
            <a:gradFill rotWithShape="0">
              <a:gsLst>
                <a:gs pos="0">
                  <a:srgbClr val="B3D4D6"/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389240" y="1868400"/>
            <a:ext cx="6365160" cy="786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Playfair Display"/>
                <a:ea typeface="Playfair Display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206;p30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47000">
                <a:srgbClr val="FFFFFF">
                  <a:alpha val="0"/>
                </a:srgbClr>
              </a:gs>
              <a:gs pos="100000">
                <a:srgbClr val="E49393"/>
              </a:gs>
            </a:gsLst>
            <a:lin ang="27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9" name="Google Shape;207;p30"/>
          <p:cNvSpPr/>
          <p:nvPr/>
        </p:nvSpPr>
        <p:spPr>
          <a:xfrm flipH="1">
            <a:off x="464040" y="-1732320"/>
            <a:ext cx="7717320" cy="5899320"/>
          </a:xfrm>
          <a:prstGeom prst="rect">
            <a:avLst/>
          </a:prstGeom>
          <a:gradFill rotWithShape="0">
            <a:gsLst>
              <a:gs pos="0">
                <a:srgbClr val="B3D4D6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13160" y="542160"/>
            <a:ext cx="771732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21;p4"/>
          <p:cNvSpPr/>
          <p:nvPr/>
        </p:nvSpPr>
        <p:spPr>
          <a:xfrm rot="10800000">
            <a:off x="4427280" y="1821600"/>
            <a:ext cx="7717320" cy="5899320"/>
          </a:xfrm>
          <a:prstGeom prst="rect">
            <a:avLst/>
          </a:prstGeom>
          <a:gradFill rotWithShape="0">
            <a:gsLst>
              <a:gs pos="0">
                <a:srgbClr val="B3D4D6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2" name="Google Shape;22;p4"/>
          <p:cNvSpPr/>
          <p:nvPr/>
        </p:nvSpPr>
        <p:spPr>
          <a:xfrm rot="10800000">
            <a:off x="-4758120" y="-2097360"/>
            <a:ext cx="7717320" cy="5899320"/>
          </a:xfrm>
          <a:prstGeom prst="rect">
            <a:avLst/>
          </a:prstGeom>
          <a:gradFill rotWithShape="0">
            <a:gsLst>
              <a:gs pos="0">
                <a:srgbClr val="E49393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13160" y="542160"/>
            <a:ext cx="771732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13160" y="1237320"/>
            <a:ext cx="6499800" cy="206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210;p31"/>
          <p:cNvSpPr/>
          <p:nvPr/>
        </p:nvSpPr>
        <p:spPr>
          <a:xfrm flipH="1">
            <a:off x="4969440" y="-1732320"/>
            <a:ext cx="7717320" cy="5899320"/>
          </a:xfrm>
          <a:prstGeom prst="rect">
            <a:avLst/>
          </a:prstGeom>
          <a:gradFill rotWithShape="0">
            <a:gsLst>
              <a:gs pos="0">
                <a:srgbClr val="B3D4D6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8" name="Google Shape;211;p31"/>
          <p:cNvSpPr/>
          <p:nvPr/>
        </p:nvSpPr>
        <p:spPr>
          <a:xfrm flipH="1">
            <a:off x="-3863520" y="3021840"/>
            <a:ext cx="7717320" cy="5899320"/>
          </a:xfrm>
          <a:prstGeom prst="rect">
            <a:avLst/>
          </a:prstGeom>
          <a:gradFill rotWithShape="0">
            <a:gsLst>
              <a:gs pos="0">
                <a:srgbClr val="E49393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13160" y="542160"/>
            <a:ext cx="771732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214;p32"/>
          <p:cNvSpPr/>
          <p:nvPr/>
        </p:nvSpPr>
        <p:spPr>
          <a:xfrm rot="10800000" flipH="1">
            <a:off x="-9000" y="360"/>
            <a:ext cx="9143280" cy="51433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52000">
                <a:srgbClr val="FFFFFF">
                  <a:alpha val="0"/>
                </a:srgbClr>
              </a:gs>
              <a:gs pos="80000">
                <a:srgbClr val="B3D4D6"/>
              </a:gs>
              <a:gs pos="100000">
                <a:srgbClr val="E49393"/>
              </a:gs>
            </a:gsLst>
            <a:lin ang="26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1" name="Google Shape;215;p32"/>
          <p:cNvSpPr/>
          <p:nvPr/>
        </p:nvSpPr>
        <p:spPr>
          <a:xfrm>
            <a:off x="6754320" y="-1137960"/>
            <a:ext cx="3852720" cy="3852720"/>
          </a:xfrm>
          <a:prstGeom prst="donut">
            <a:avLst>
              <a:gd name="adj" fmla="val 22474"/>
            </a:avLst>
          </a:prstGeom>
          <a:gradFill rotWithShape="0">
            <a:gsLst>
              <a:gs pos="0">
                <a:srgbClr val="FFFFFF">
                  <a:alpha val="0"/>
                </a:srgbClr>
              </a:gs>
              <a:gs pos="22000">
                <a:srgbClr val="FFFFFF">
                  <a:alpha val="0"/>
                </a:srgbClr>
              </a:gs>
              <a:gs pos="65000">
                <a:srgbClr val="B3D4D6"/>
              </a:gs>
              <a:gs pos="100000">
                <a:srgbClr val="E49393"/>
              </a:gs>
            </a:gsLst>
            <a:lin ang="189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13160" y="542160"/>
            <a:ext cx="771732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218;p33"/>
          <p:cNvGrpSpPr/>
          <p:nvPr/>
        </p:nvGrpSpPr>
        <p:grpSpPr>
          <a:xfrm>
            <a:off x="0" y="0"/>
            <a:ext cx="9143640" cy="5143320"/>
            <a:chOff x="0" y="0"/>
            <a:chExt cx="9143640" cy="5143320"/>
          </a:xfrm>
        </p:grpSpPr>
        <p:sp>
          <p:nvSpPr>
            <p:cNvPr id="94" name="Google Shape;219;p33"/>
            <p:cNvSpPr/>
            <p:nvPr/>
          </p:nvSpPr>
          <p:spPr>
            <a:xfrm>
              <a:off x="0" y="0"/>
              <a:ext cx="9143640" cy="5143320"/>
            </a:xfrm>
            <a:prstGeom prst="rect">
              <a:avLst/>
            </a:prstGeom>
            <a:gradFill rotWithShape="0"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E49393"/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5" name="Google Shape;220;p33"/>
            <p:cNvSpPr/>
            <p:nvPr/>
          </p:nvSpPr>
          <p:spPr>
            <a:xfrm>
              <a:off x="1251720" y="0"/>
              <a:ext cx="6728040" cy="5143320"/>
            </a:xfrm>
            <a:prstGeom prst="rect">
              <a:avLst/>
            </a:prstGeom>
            <a:gradFill rotWithShape="0">
              <a:gsLst>
                <a:gs pos="0">
                  <a:srgbClr val="B3D4D6"/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96" name="Google Shape;221;p33"/>
          <p:cNvSpPr/>
          <p:nvPr/>
        </p:nvSpPr>
        <p:spPr>
          <a:xfrm>
            <a:off x="9720" y="0"/>
            <a:ext cx="4561920" cy="51433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68160" y="823320"/>
            <a:ext cx="2619720" cy="747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Playfair Display"/>
                <a:ea typeface="Playfair Display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title"/>
          </p:nvPr>
        </p:nvSpPr>
        <p:spPr>
          <a:xfrm>
            <a:off x="4955760" y="822960"/>
            <a:ext cx="2619720" cy="748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Playfair Display"/>
                <a:ea typeface="Playfair Display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title"/>
          </p:nvPr>
        </p:nvSpPr>
        <p:spPr>
          <a:xfrm>
            <a:off x="1568160" y="2841480"/>
            <a:ext cx="2619720" cy="747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Playfair Display"/>
                <a:ea typeface="Playfair Display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title"/>
          </p:nvPr>
        </p:nvSpPr>
        <p:spPr>
          <a:xfrm>
            <a:off x="4955760" y="2841120"/>
            <a:ext cx="2619720" cy="748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Playfair Display"/>
                <a:ea typeface="Playfair Display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231;p34"/>
          <p:cNvSpPr/>
          <p:nvPr/>
        </p:nvSpPr>
        <p:spPr>
          <a:xfrm flipH="1">
            <a:off x="6318000" y="-2230200"/>
            <a:ext cx="7717320" cy="5899320"/>
          </a:xfrm>
          <a:prstGeom prst="rect">
            <a:avLst/>
          </a:prstGeom>
          <a:gradFill rotWithShape="0">
            <a:gsLst>
              <a:gs pos="0">
                <a:srgbClr val="E49393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2" name="Google Shape;232;p34"/>
          <p:cNvSpPr/>
          <p:nvPr/>
        </p:nvSpPr>
        <p:spPr>
          <a:xfrm rot="10800000">
            <a:off x="-9000" y="0"/>
            <a:ext cx="9143280" cy="51433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52000">
                <a:srgbClr val="FFFFFF">
                  <a:alpha val="0"/>
                </a:srgbClr>
              </a:gs>
              <a:gs pos="80000">
                <a:srgbClr val="B3D4D6"/>
              </a:gs>
              <a:gs pos="100000">
                <a:srgbClr val="E49393"/>
              </a:gs>
            </a:gsLst>
            <a:lin ang="81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3" name="Google Shape;233;p34"/>
          <p:cNvSpPr/>
          <p:nvPr/>
        </p:nvSpPr>
        <p:spPr>
          <a:xfrm>
            <a:off x="6754320" y="-1137960"/>
            <a:ext cx="3852720" cy="3852720"/>
          </a:xfrm>
          <a:prstGeom prst="donut">
            <a:avLst>
              <a:gd name="adj" fmla="val 22474"/>
            </a:avLst>
          </a:prstGeom>
          <a:gradFill rotWithShape="0">
            <a:gsLst>
              <a:gs pos="0">
                <a:srgbClr val="FFFFFF">
                  <a:alpha val="0"/>
                </a:srgbClr>
              </a:gs>
              <a:gs pos="22000">
                <a:srgbClr val="FFFFFF">
                  <a:alpha val="0"/>
                </a:srgbClr>
              </a:gs>
              <a:gs pos="65000">
                <a:srgbClr val="B3D4D6"/>
              </a:gs>
              <a:gs pos="100000">
                <a:srgbClr val="E49393"/>
              </a:gs>
            </a:gsLst>
            <a:lin ang="189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50320" y="2010960"/>
            <a:ext cx="1517040" cy="75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Playfair Display"/>
                <a:ea typeface="Playfair Display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title"/>
          </p:nvPr>
        </p:nvSpPr>
        <p:spPr>
          <a:xfrm>
            <a:off x="3124800" y="2010960"/>
            <a:ext cx="1517040" cy="75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Playfair Display"/>
                <a:ea typeface="Playfair Display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title"/>
          </p:nvPr>
        </p:nvSpPr>
        <p:spPr>
          <a:xfrm>
            <a:off x="713160" y="542160"/>
            <a:ext cx="771732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7" name="PlaceHolder 4"/>
          <p:cNvSpPr>
            <a:spLocks noGrp="1"/>
          </p:cNvSpPr>
          <p:nvPr>
            <p:ph type="title"/>
          </p:nvPr>
        </p:nvSpPr>
        <p:spPr>
          <a:xfrm>
            <a:off x="5399280" y="2010960"/>
            <a:ext cx="1517040" cy="75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Playfair Display"/>
                <a:ea typeface="Playfair Display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253;p36"/>
          <p:cNvSpPr/>
          <p:nvPr/>
        </p:nvSpPr>
        <p:spPr>
          <a:xfrm flipH="1">
            <a:off x="4969440" y="-1732320"/>
            <a:ext cx="7717320" cy="5899320"/>
          </a:xfrm>
          <a:prstGeom prst="rect">
            <a:avLst/>
          </a:prstGeom>
          <a:gradFill rotWithShape="0">
            <a:gsLst>
              <a:gs pos="0">
                <a:srgbClr val="B3D4D6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6" name="Google Shape;254;p36"/>
          <p:cNvSpPr/>
          <p:nvPr/>
        </p:nvSpPr>
        <p:spPr>
          <a:xfrm flipH="1">
            <a:off x="-3863520" y="3021840"/>
            <a:ext cx="7717320" cy="5899320"/>
          </a:xfrm>
          <a:prstGeom prst="rect">
            <a:avLst/>
          </a:prstGeom>
          <a:gradFill rotWithShape="0">
            <a:gsLst>
              <a:gs pos="0">
                <a:srgbClr val="E49393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7" name="Google Shape;255;p36"/>
          <p:cNvSpPr/>
          <p:nvPr/>
        </p:nvSpPr>
        <p:spPr>
          <a:xfrm rot="10800000">
            <a:off x="-956880" y="2371320"/>
            <a:ext cx="3852720" cy="3852720"/>
          </a:xfrm>
          <a:prstGeom prst="donut">
            <a:avLst>
              <a:gd name="adj" fmla="val 22474"/>
            </a:avLst>
          </a:prstGeom>
          <a:gradFill rotWithShape="0">
            <a:gsLst>
              <a:gs pos="0">
                <a:srgbClr val="FFFFFF">
                  <a:alpha val="0"/>
                </a:srgbClr>
              </a:gs>
              <a:gs pos="22000">
                <a:srgbClr val="FFFFFF">
                  <a:alpha val="0"/>
                </a:srgbClr>
              </a:gs>
              <a:gs pos="65000">
                <a:srgbClr val="B3D4D6"/>
              </a:gs>
              <a:gs pos="100000">
                <a:srgbClr val="E49393"/>
              </a:gs>
            </a:gsLst>
            <a:lin ang="81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26;p5"/>
          <p:cNvSpPr/>
          <p:nvPr/>
        </p:nvSpPr>
        <p:spPr>
          <a:xfrm rot="10800000">
            <a:off x="-9000" y="0"/>
            <a:ext cx="9143280" cy="51433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52000">
                <a:srgbClr val="FFFFFF">
                  <a:alpha val="0"/>
                </a:srgbClr>
              </a:gs>
              <a:gs pos="80000">
                <a:srgbClr val="B3D4D6"/>
              </a:gs>
              <a:gs pos="100000">
                <a:srgbClr val="E49393"/>
              </a:gs>
            </a:gsLst>
            <a:lin ang="81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13160" y="542160"/>
            <a:ext cx="771732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33;p6"/>
          <p:cNvSpPr/>
          <p:nvPr/>
        </p:nvSpPr>
        <p:spPr>
          <a:xfrm rot="10800000">
            <a:off x="-9000" y="0"/>
            <a:ext cx="9143280" cy="51433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52000">
                <a:srgbClr val="FFFFFF">
                  <a:alpha val="0"/>
                </a:srgbClr>
              </a:gs>
              <a:gs pos="80000">
                <a:srgbClr val="B3D4D6"/>
              </a:gs>
              <a:gs pos="100000">
                <a:srgbClr val="E49393"/>
              </a:gs>
            </a:gsLst>
            <a:lin ang="81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13160" y="542160"/>
            <a:ext cx="771732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36;p7"/>
          <p:cNvSpPr/>
          <p:nvPr/>
        </p:nvSpPr>
        <p:spPr>
          <a:xfrm>
            <a:off x="5515920" y="2403360"/>
            <a:ext cx="8134200" cy="6217920"/>
          </a:xfrm>
          <a:prstGeom prst="rect">
            <a:avLst/>
          </a:prstGeom>
          <a:gradFill rotWithShape="0">
            <a:gsLst>
              <a:gs pos="0">
                <a:srgbClr val="B3D4D6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3213720" y="1999080"/>
            <a:ext cx="4982400" cy="1944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3216600" y="1181880"/>
            <a:ext cx="498240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40;p8"/>
          <p:cNvSpPr/>
          <p:nvPr/>
        </p:nvSpPr>
        <p:spPr>
          <a:xfrm>
            <a:off x="2447280" y="447120"/>
            <a:ext cx="4249080" cy="4249080"/>
          </a:xfrm>
          <a:prstGeom prst="ellipse">
            <a:avLst/>
          </a:prstGeom>
          <a:gradFill rotWithShape="0">
            <a:gsLst>
              <a:gs pos="0">
                <a:srgbClr val="E2E2E2"/>
              </a:gs>
              <a:gs pos="36000">
                <a:srgbClr val="E2E2E2"/>
              </a:gs>
              <a:gs pos="62000">
                <a:srgbClr val="B3D4D6"/>
              </a:gs>
              <a:gs pos="100000">
                <a:srgbClr val="4E6160"/>
              </a:gs>
            </a:gsLst>
            <a:lin ang="189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4" name="Google Shape;41;p8"/>
          <p:cNvSpPr/>
          <p:nvPr/>
        </p:nvSpPr>
        <p:spPr>
          <a:xfrm>
            <a:off x="5166000" y="1301400"/>
            <a:ext cx="8134200" cy="6217920"/>
          </a:xfrm>
          <a:prstGeom prst="rect">
            <a:avLst/>
          </a:prstGeom>
          <a:gradFill rotWithShape="0">
            <a:gsLst>
              <a:gs pos="0">
                <a:srgbClr val="B3D4D6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35" name="Google Shape;42;p8"/>
          <p:cNvGrpSpPr/>
          <p:nvPr/>
        </p:nvGrpSpPr>
        <p:grpSpPr>
          <a:xfrm>
            <a:off x="-3990960" y="-5428080"/>
            <a:ext cx="8906760" cy="10571040"/>
            <a:chOff x="-3990960" y="-5428080"/>
            <a:chExt cx="8906760" cy="10571040"/>
          </a:xfrm>
        </p:grpSpPr>
        <p:sp>
          <p:nvSpPr>
            <p:cNvPr id="136" name="Google Shape;43;p8"/>
            <p:cNvSpPr/>
            <p:nvPr/>
          </p:nvSpPr>
          <p:spPr>
            <a:xfrm rot="3355200">
              <a:off x="-3340080" y="-1655280"/>
              <a:ext cx="6728040" cy="5142960"/>
            </a:xfrm>
            <a:prstGeom prst="rect">
              <a:avLst/>
            </a:prstGeom>
            <a:gradFill rotWithShape="0">
              <a:gsLst>
                <a:gs pos="0">
                  <a:srgbClr val="B3D4D6"/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7" name="Google Shape;44;p8"/>
            <p:cNvSpPr/>
            <p:nvPr/>
          </p:nvSpPr>
          <p:spPr>
            <a:xfrm rot="3355200">
              <a:off x="-2462760" y="-3772080"/>
              <a:ext cx="6728040" cy="5142960"/>
            </a:xfrm>
            <a:prstGeom prst="rect">
              <a:avLst/>
            </a:prstGeom>
            <a:gradFill rotWithShape="0">
              <a:gsLst>
                <a:gs pos="0">
                  <a:srgbClr val="B3D4D6"/>
                </a:gs>
                <a:gs pos="6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724400" y="1613880"/>
            <a:ext cx="5695200" cy="1915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6" name="PlaceHolder 2"/>
          <p:cNvSpPr>
            <a:spLocks noGrp="1"/>
          </p:cNvSpPr>
          <p:nvPr>
            <p:ph type="title"/>
          </p:nvPr>
        </p:nvSpPr>
        <p:spPr>
          <a:xfrm>
            <a:off x="3695400" y="3477240"/>
            <a:ext cx="4720680" cy="11080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16760" y="51120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68;p13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47000">
                <a:srgbClr val="FFFFFF">
                  <a:alpha val="0"/>
                </a:srgbClr>
              </a:gs>
              <a:gs pos="100000">
                <a:srgbClr val="E49393"/>
              </a:gs>
            </a:gsLst>
            <a:lin ang="27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7" name="Google Shape;69;p13"/>
          <p:cNvSpPr/>
          <p:nvPr/>
        </p:nvSpPr>
        <p:spPr>
          <a:xfrm>
            <a:off x="0" y="0"/>
            <a:ext cx="4557240" cy="51433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8" name="Google Shape;70;p13"/>
          <p:cNvSpPr/>
          <p:nvPr/>
        </p:nvSpPr>
        <p:spPr>
          <a:xfrm flipH="1">
            <a:off x="4740840" y="-1732320"/>
            <a:ext cx="7717320" cy="5899320"/>
          </a:xfrm>
          <a:prstGeom prst="rect">
            <a:avLst/>
          </a:prstGeom>
          <a:gradFill rotWithShape="0">
            <a:gsLst>
              <a:gs pos="0">
                <a:srgbClr val="B3D4D6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17840" y="1816920"/>
            <a:ext cx="883800" cy="513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Playfair Display"/>
                <a:ea typeface="Playfair Display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title"/>
          </p:nvPr>
        </p:nvSpPr>
        <p:spPr>
          <a:xfrm>
            <a:off x="713160" y="542160"/>
            <a:ext cx="771732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title"/>
          </p:nvPr>
        </p:nvSpPr>
        <p:spPr>
          <a:xfrm>
            <a:off x="717840" y="3131640"/>
            <a:ext cx="883800" cy="513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Playfair Display"/>
                <a:ea typeface="Playfair Display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title"/>
          </p:nvPr>
        </p:nvSpPr>
        <p:spPr>
          <a:xfrm>
            <a:off x="4572000" y="2474280"/>
            <a:ext cx="883800" cy="513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Playfair Display"/>
                <a:ea typeface="Playfair Display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title"/>
          </p:nvPr>
        </p:nvSpPr>
        <p:spPr>
          <a:xfrm>
            <a:off x="4572000" y="3789000"/>
            <a:ext cx="883800" cy="513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Playfair Display"/>
                <a:ea typeface="Playfair Display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85;p14"/>
          <p:cNvSpPr/>
          <p:nvPr/>
        </p:nvSpPr>
        <p:spPr>
          <a:xfrm>
            <a:off x="-3875760" y="1874880"/>
            <a:ext cx="8134200" cy="6217920"/>
          </a:xfrm>
          <a:prstGeom prst="rect">
            <a:avLst/>
          </a:prstGeom>
          <a:gradFill rotWithShape="0">
            <a:gsLst>
              <a:gs pos="0">
                <a:srgbClr val="B3D4D6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16040" y="2985120"/>
            <a:ext cx="522540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1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96;p16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47000">
                <a:srgbClr val="FFFFFF">
                  <a:alpha val="0"/>
                </a:srgbClr>
              </a:gs>
              <a:gs pos="100000">
                <a:srgbClr val="E49393"/>
              </a:gs>
            </a:gsLst>
            <a:lin ang="27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2" name="Google Shape;97;p16"/>
          <p:cNvSpPr/>
          <p:nvPr/>
        </p:nvSpPr>
        <p:spPr>
          <a:xfrm>
            <a:off x="6597000" y="2140560"/>
            <a:ext cx="3852720" cy="3852720"/>
          </a:xfrm>
          <a:prstGeom prst="donut">
            <a:avLst>
              <a:gd name="adj" fmla="val 22474"/>
            </a:avLst>
          </a:prstGeom>
          <a:gradFill rotWithShape="0">
            <a:gsLst>
              <a:gs pos="0">
                <a:srgbClr val="FFFFFF">
                  <a:alpha val="0"/>
                </a:srgbClr>
              </a:gs>
              <a:gs pos="22000">
                <a:srgbClr val="FFFFFF">
                  <a:alpha val="0"/>
                </a:srgbClr>
              </a:gs>
              <a:gs pos="65000">
                <a:srgbClr val="B3D4D6"/>
              </a:gs>
              <a:gs pos="100000">
                <a:srgbClr val="E49393"/>
              </a:gs>
            </a:gsLst>
            <a:lin ang="189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3" name="Google Shape;98;p16"/>
          <p:cNvSpPr/>
          <p:nvPr/>
        </p:nvSpPr>
        <p:spPr>
          <a:xfrm>
            <a:off x="0" y="0"/>
            <a:ext cx="4557240" cy="51433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4" name="Google Shape;99;p16"/>
          <p:cNvSpPr/>
          <p:nvPr/>
        </p:nvSpPr>
        <p:spPr>
          <a:xfrm flipH="1">
            <a:off x="4740840" y="-1732320"/>
            <a:ext cx="7717320" cy="5899320"/>
          </a:xfrm>
          <a:prstGeom prst="rect">
            <a:avLst/>
          </a:prstGeom>
          <a:gradFill rotWithShape="0">
            <a:gsLst>
              <a:gs pos="0">
                <a:srgbClr val="B3D4D6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13160" y="542160"/>
            <a:ext cx="771732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03;p17"/>
          <p:cNvSpPr/>
          <p:nvPr/>
        </p:nvSpPr>
        <p:spPr>
          <a:xfrm flipH="1">
            <a:off x="4740840" y="-1732320"/>
            <a:ext cx="7717320" cy="5899320"/>
          </a:xfrm>
          <a:prstGeom prst="rect">
            <a:avLst/>
          </a:prstGeom>
          <a:gradFill rotWithShape="0">
            <a:gsLst>
              <a:gs pos="0">
                <a:srgbClr val="B3D4D6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7" name="Google Shape;104;p17"/>
          <p:cNvSpPr/>
          <p:nvPr/>
        </p:nvSpPr>
        <p:spPr>
          <a:xfrm flipH="1">
            <a:off x="-3406320" y="2345400"/>
            <a:ext cx="7717320" cy="5899320"/>
          </a:xfrm>
          <a:prstGeom prst="rect">
            <a:avLst/>
          </a:prstGeom>
          <a:gradFill rotWithShape="0">
            <a:gsLst>
              <a:gs pos="0">
                <a:srgbClr val="E49393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998240" y="1648080"/>
            <a:ext cx="324144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8;p18"/>
          <p:cNvSpPr/>
          <p:nvPr/>
        </p:nvSpPr>
        <p:spPr>
          <a:xfrm>
            <a:off x="-3405600" y="-1732320"/>
            <a:ext cx="7717320" cy="5899320"/>
          </a:xfrm>
          <a:prstGeom prst="rect">
            <a:avLst/>
          </a:prstGeom>
          <a:gradFill rotWithShape="0">
            <a:gsLst>
              <a:gs pos="0">
                <a:srgbClr val="B3D4D6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0" name="Google Shape;109;p18"/>
          <p:cNvSpPr/>
          <p:nvPr/>
        </p:nvSpPr>
        <p:spPr>
          <a:xfrm>
            <a:off x="4741560" y="2345400"/>
            <a:ext cx="7717320" cy="5899320"/>
          </a:xfrm>
          <a:prstGeom prst="rect">
            <a:avLst/>
          </a:prstGeom>
          <a:gradFill rotWithShape="0">
            <a:gsLst>
              <a:gs pos="0">
                <a:srgbClr val="E49393"/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86520" y="1569960"/>
            <a:ext cx="336132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13;p19"/>
          <p:cNvSpPr/>
          <p:nvPr/>
        </p:nvSpPr>
        <p:spPr>
          <a:xfrm rot="10800000" flipH="1">
            <a:off x="-9000" y="360"/>
            <a:ext cx="9143280" cy="51433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52000">
                <a:srgbClr val="FFFFFF">
                  <a:alpha val="0"/>
                </a:srgbClr>
              </a:gs>
              <a:gs pos="80000">
                <a:srgbClr val="B3D4D6"/>
              </a:gs>
              <a:gs pos="100000">
                <a:srgbClr val="E49393"/>
              </a:gs>
            </a:gsLst>
            <a:lin ang="26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13160" y="542160"/>
            <a:ext cx="7717320" cy="61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271;p41"/>
          <p:cNvGrpSpPr/>
          <p:nvPr/>
        </p:nvGrpSpPr>
        <p:grpSpPr>
          <a:xfrm>
            <a:off x="1225080" y="1508400"/>
            <a:ext cx="2126520" cy="2126520"/>
            <a:chOff x="1225080" y="1508400"/>
            <a:chExt cx="2126520" cy="2126520"/>
          </a:xfrm>
        </p:grpSpPr>
        <p:sp>
          <p:nvSpPr>
            <p:cNvPr id="149" name="Google Shape;272;p41"/>
            <p:cNvSpPr/>
            <p:nvPr/>
          </p:nvSpPr>
          <p:spPr>
            <a:xfrm>
              <a:off x="1225080" y="1508400"/>
              <a:ext cx="2126520" cy="2126520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alpha val="0"/>
                  </a:srgbClr>
                </a:gs>
                <a:gs pos="22000">
                  <a:srgbClr val="FFFFFF">
                    <a:alpha val="0"/>
                  </a:srgbClr>
                </a:gs>
                <a:gs pos="65000">
                  <a:srgbClr val="B3D4D6"/>
                </a:gs>
                <a:gs pos="100000">
                  <a:srgbClr val="E49393"/>
                </a:gs>
              </a:gsLst>
              <a:lin ang="189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0" name="Google Shape;273;p41"/>
            <p:cNvSpPr/>
            <p:nvPr/>
          </p:nvSpPr>
          <p:spPr>
            <a:xfrm>
              <a:off x="1689840" y="1973160"/>
              <a:ext cx="1197000" cy="119700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52" name="PlaceHolder 2"/>
          <p:cNvSpPr>
            <a:spLocks noGrp="1"/>
          </p:cNvSpPr>
          <p:nvPr>
            <p:ph type="title"/>
          </p:nvPr>
        </p:nvSpPr>
        <p:spPr>
          <a:xfrm>
            <a:off x="914400" y="321733"/>
            <a:ext cx="7232260" cy="315806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</a:rPr>
              <a:t>INVENTORY MANAGEMENT</a:t>
            </a:r>
            <a:r>
              <a:rPr lang="en" sz="6000" spc="-1" dirty="0">
                <a:solidFill>
                  <a:schemeClr val="dk1"/>
                </a:solidFill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</a:rPr>
              <a:t> </a:t>
            </a:r>
            <a:r>
              <a:rPr lang="en" sz="60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</a:rPr>
              <a:t>SYSTEM</a:t>
            </a:r>
            <a:endParaRPr lang="fr-FR" sz="6000" b="0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B9D2D-7D71-BD57-F844-8EFF939AE152}"/>
              </a:ext>
            </a:extLst>
          </p:cNvPr>
          <p:cNvSpPr txBox="1"/>
          <p:nvPr/>
        </p:nvSpPr>
        <p:spPr>
          <a:xfrm>
            <a:off x="5808134" y="4047067"/>
            <a:ext cx="3154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LAVANYA K-192121084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JAYARAGINI R-192110525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969476-4B0A-26AC-30EE-D347D2036D0F}"/>
              </a:ext>
            </a:extLst>
          </p:cNvPr>
          <p:cNvSpPr txBox="1"/>
          <p:nvPr/>
        </p:nvSpPr>
        <p:spPr>
          <a:xfrm>
            <a:off x="87695" y="287867"/>
            <a:ext cx="896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TRENDS IN INVENTORY MANAGEMENT SYSTEM: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72667B-074F-5810-1505-25577B7AD2B0}"/>
              </a:ext>
            </a:extLst>
          </p:cNvPr>
          <p:cNvSpPr txBox="1"/>
          <p:nvPr/>
        </p:nvSpPr>
        <p:spPr>
          <a:xfrm>
            <a:off x="474132" y="999068"/>
            <a:ext cx="8466667" cy="3541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Predictive Analysis: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0" i="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Leveraging data analytics to forecast demand and optimize stock levels efficiently.</a:t>
            </a:r>
            <a:br>
              <a:rPr lang="en-US" sz="2000" b="0" i="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IOT Integration:</a:t>
            </a:r>
            <a:br>
              <a:rPr lang="en-US" sz="2000" b="0" i="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Utilizing Internet of Things devices to track inventory in real-time, enhancing visibility and control.</a:t>
            </a:r>
            <a:br>
              <a:rPr lang="en-US" sz="2000" b="0" i="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Blockchain Technology:</a:t>
            </a:r>
            <a:br>
              <a:rPr lang="en-US" sz="2000" b="0" i="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Using blockchain to enhance security in supply chain transactions and inventory records.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41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2876400" y="1986480"/>
            <a:ext cx="3257640" cy="84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</a:rPr>
              <a:t>Thank you!</a:t>
            </a:r>
            <a:endParaRPr lang="fr-FR" sz="4800" b="1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Google Shape;1004;p75"/>
          <p:cNvSpPr/>
          <p:nvPr/>
        </p:nvSpPr>
        <p:spPr>
          <a:xfrm>
            <a:off x="4086360" y="3533760"/>
            <a:ext cx="4095360" cy="39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95120" rIns="870823080" bIns="195120" anchor="t">
            <a:normAutofit fontScale="25000" lnSpcReduction="20000"/>
          </a:bodyPr>
          <a:lstStyle/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100" b="0" strike="noStrike" spc="-1">
                <a:solidFill>
                  <a:schemeClr val="dk1"/>
                </a:solidFill>
                <a:latin typeface="Arial"/>
              </a:rPr>
              <a:t>+91 620 421 838</a:t>
            </a:r>
            <a:endParaRPr lang="en-US" sz="11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1" name="Google Shape;1009;p75"/>
          <p:cNvSpPr/>
          <p:nvPr/>
        </p:nvSpPr>
        <p:spPr>
          <a:xfrm>
            <a:off x="4215960" y="2853000"/>
            <a:ext cx="321840" cy="321840"/>
          </a:xfrm>
          <a:custGeom>
            <a:avLst/>
            <a:gdLst>
              <a:gd name="textAreaLeft" fmla="*/ 0 w 321840"/>
              <a:gd name="textAreaRight" fmla="*/ 322200 w 321840"/>
              <a:gd name="textAreaTop" fmla="*/ 0 h 321840"/>
              <a:gd name="textAreaBottom" fmla="*/ 322200 h 321840"/>
            </a:gdLst>
            <a:ahLst/>
            <a:cxnLst/>
            <a:rect l="textAreaLeft" t="textAreaTop" r="textAreaRight" b="textAreaBottom"/>
            <a:pathLst>
              <a:path w="19982" h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97" name="Google Shape;1015;p75"/>
          <p:cNvGrpSpPr/>
          <p:nvPr/>
        </p:nvGrpSpPr>
        <p:grpSpPr>
          <a:xfrm>
            <a:off x="5814720" y="2853000"/>
            <a:ext cx="321840" cy="321840"/>
            <a:chOff x="5814720" y="2853000"/>
            <a:chExt cx="321840" cy="321840"/>
          </a:xfrm>
        </p:grpSpPr>
        <p:sp>
          <p:nvSpPr>
            <p:cNvPr id="198" name="Google Shape;1016;p75"/>
            <p:cNvSpPr/>
            <p:nvPr/>
          </p:nvSpPr>
          <p:spPr>
            <a:xfrm>
              <a:off x="5862600" y="2966760"/>
              <a:ext cx="56160" cy="16956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69560"/>
                <a:gd name="textAreaBottom" fmla="*/ 169920 h 169560"/>
              </a:gdLst>
              <a:ahLst/>
              <a:cxnLst/>
              <a:rect l="textAreaLeft" t="textAreaTop" r="textAreaRight" b="textAreaBottom"/>
              <a:pathLst>
                <a:path w="3514" h="10537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4960" bIns="84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9" name="Google Shape;1017;p75"/>
            <p:cNvSpPr/>
            <p:nvPr/>
          </p:nvSpPr>
          <p:spPr>
            <a:xfrm>
              <a:off x="5862600" y="2891520"/>
              <a:ext cx="56160" cy="5616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56160"/>
                <a:gd name="textAreaBottom" fmla="*/ 56520 h 56160"/>
              </a:gdLst>
              <a:ahLst/>
              <a:cxnLst/>
              <a:rect l="textAreaLeft" t="textAreaTop" r="textAreaRight" b="textAreaBottom"/>
              <a:pathLst>
                <a:path w="3514" h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080" bIns="28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0" name="Google Shape;1018;p75"/>
            <p:cNvSpPr/>
            <p:nvPr/>
          </p:nvSpPr>
          <p:spPr>
            <a:xfrm>
              <a:off x="5938200" y="2966760"/>
              <a:ext cx="150840" cy="169920"/>
            </a:xfrm>
            <a:custGeom>
              <a:avLst/>
              <a:gdLst>
                <a:gd name="textAreaLeft" fmla="*/ 0 w 150840"/>
                <a:gd name="textAreaRight" fmla="*/ 151200 w 150840"/>
                <a:gd name="textAreaTop" fmla="*/ 0 h 169920"/>
                <a:gd name="textAreaBottom" fmla="*/ 170280 h 169920"/>
              </a:gdLst>
              <a:ahLst/>
              <a:cxnLst/>
              <a:rect l="textAreaLeft" t="textAreaTop" r="textAreaRight" b="textAreaBottom"/>
              <a:pathLst>
                <a:path w="9368" h="10556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4960" bIns="84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1" name="Google Shape;1019;p75"/>
            <p:cNvSpPr/>
            <p:nvPr/>
          </p:nvSpPr>
          <p:spPr>
            <a:xfrm>
              <a:off x="5814720" y="2853000"/>
              <a:ext cx="321840" cy="321840"/>
            </a:xfrm>
            <a:custGeom>
              <a:avLst/>
              <a:gdLst>
                <a:gd name="textAreaLeft" fmla="*/ 0 w 321840"/>
                <a:gd name="textAreaRight" fmla="*/ 322200 w 321840"/>
                <a:gd name="textAreaTop" fmla="*/ 0 h 321840"/>
                <a:gd name="textAreaBottom" fmla="*/ 322200 h 321840"/>
              </a:gdLst>
              <a:ahLst/>
              <a:cxnLst/>
              <a:rect l="textAreaLeft" t="textAreaTop" r="textAreaRight" b="textAreaBottom"/>
              <a:pathLst>
                <a:path w="19982" h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02" name="Google Shape;1020;p75"/>
          <p:cNvGrpSpPr/>
          <p:nvPr/>
        </p:nvGrpSpPr>
        <p:grpSpPr>
          <a:xfrm>
            <a:off x="6614280" y="2856240"/>
            <a:ext cx="315360" cy="315360"/>
            <a:chOff x="6614280" y="2856240"/>
            <a:chExt cx="315360" cy="315360"/>
          </a:xfrm>
        </p:grpSpPr>
        <p:sp>
          <p:nvSpPr>
            <p:cNvPr id="203" name="Google Shape;1021;p75"/>
            <p:cNvSpPr/>
            <p:nvPr/>
          </p:nvSpPr>
          <p:spPr>
            <a:xfrm>
              <a:off x="6670080" y="2897280"/>
              <a:ext cx="204120" cy="233640"/>
            </a:xfrm>
            <a:custGeom>
              <a:avLst/>
              <a:gdLst>
                <a:gd name="textAreaLeft" fmla="*/ 0 w 204120"/>
                <a:gd name="textAreaRight" fmla="*/ 204480 w 204120"/>
                <a:gd name="textAreaTop" fmla="*/ 0 h 233640"/>
                <a:gd name="textAreaBottom" fmla="*/ 234000 h 233640"/>
              </a:gdLst>
              <a:ahLst/>
              <a:cxnLst/>
              <a:rect l="textAreaLeft" t="textAreaTop" r="textAreaRight" b="textAreaBottom"/>
              <a:pathLst>
                <a:path w="182541" h="208768">
                  <a:moveTo>
                    <a:pt x="124804" y="12232"/>
                  </a:moveTo>
                  <a:cubicBezTo>
                    <a:pt x="127609" y="36012"/>
                    <a:pt x="146529" y="54932"/>
                    <a:pt x="170308" y="57737"/>
                  </a:cubicBezTo>
                  <a:lnTo>
                    <a:pt x="170308" y="78353"/>
                  </a:lnTo>
                  <a:cubicBezTo>
                    <a:pt x="157261" y="77276"/>
                    <a:pt x="144865" y="72710"/>
                    <a:pt x="134166" y="65011"/>
                  </a:cubicBezTo>
                  <a:cubicBezTo>
                    <a:pt x="133084" y="64247"/>
                    <a:pt x="131821" y="63855"/>
                    <a:pt x="130560" y="63855"/>
                  </a:cubicBezTo>
                  <a:cubicBezTo>
                    <a:pt x="129615" y="63855"/>
                    <a:pt x="128671" y="64075"/>
                    <a:pt x="127805" y="64522"/>
                  </a:cubicBezTo>
                  <a:cubicBezTo>
                    <a:pt x="125750" y="65566"/>
                    <a:pt x="124478" y="67686"/>
                    <a:pt x="124478" y="69970"/>
                  </a:cubicBezTo>
                  <a:lnTo>
                    <a:pt x="124478" y="140429"/>
                  </a:lnTo>
                  <a:cubicBezTo>
                    <a:pt x="124478" y="171352"/>
                    <a:pt x="99295" y="196535"/>
                    <a:pt x="68339" y="196535"/>
                  </a:cubicBezTo>
                  <a:cubicBezTo>
                    <a:pt x="37383" y="196535"/>
                    <a:pt x="12233" y="171352"/>
                    <a:pt x="12233" y="140429"/>
                  </a:cubicBezTo>
                  <a:cubicBezTo>
                    <a:pt x="12233" y="111527"/>
                    <a:pt x="34153" y="87682"/>
                    <a:pt x="62239" y="84616"/>
                  </a:cubicBezTo>
                  <a:lnTo>
                    <a:pt x="62239" y="105330"/>
                  </a:lnTo>
                  <a:cubicBezTo>
                    <a:pt x="45505" y="108265"/>
                    <a:pt x="32751" y="122879"/>
                    <a:pt x="32751" y="140429"/>
                  </a:cubicBezTo>
                  <a:cubicBezTo>
                    <a:pt x="32751" y="160033"/>
                    <a:pt x="48702" y="176017"/>
                    <a:pt x="68339" y="176017"/>
                  </a:cubicBezTo>
                  <a:cubicBezTo>
                    <a:pt x="87976" y="176017"/>
                    <a:pt x="103927" y="160033"/>
                    <a:pt x="103927" y="140429"/>
                  </a:cubicBezTo>
                  <a:lnTo>
                    <a:pt x="103927" y="12232"/>
                  </a:lnTo>
                  <a:close/>
                  <a:moveTo>
                    <a:pt x="97827" y="0"/>
                  </a:moveTo>
                  <a:cubicBezTo>
                    <a:pt x="94435" y="0"/>
                    <a:pt x="91695" y="2740"/>
                    <a:pt x="91695" y="6133"/>
                  </a:cubicBezTo>
                  <a:lnTo>
                    <a:pt x="91695" y="140429"/>
                  </a:lnTo>
                  <a:cubicBezTo>
                    <a:pt x="91695" y="153313"/>
                    <a:pt x="81224" y="163784"/>
                    <a:pt x="68339" y="163784"/>
                  </a:cubicBezTo>
                  <a:cubicBezTo>
                    <a:pt x="55454" y="163784"/>
                    <a:pt x="44983" y="153313"/>
                    <a:pt x="44983" y="140429"/>
                  </a:cubicBezTo>
                  <a:cubicBezTo>
                    <a:pt x="44983" y="127544"/>
                    <a:pt x="55454" y="117040"/>
                    <a:pt x="68339" y="117040"/>
                  </a:cubicBezTo>
                  <a:cubicBezTo>
                    <a:pt x="71731" y="117040"/>
                    <a:pt x="74471" y="114300"/>
                    <a:pt x="74471" y="110940"/>
                  </a:cubicBezTo>
                  <a:lnTo>
                    <a:pt x="74471" y="78190"/>
                  </a:lnTo>
                  <a:cubicBezTo>
                    <a:pt x="74471" y="74797"/>
                    <a:pt x="71731" y="72057"/>
                    <a:pt x="68339" y="72057"/>
                  </a:cubicBezTo>
                  <a:cubicBezTo>
                    <a:pt x="30663" y="72057"/>
                    <a:pt x="0" y="102720"/>
                    <a:pt x="0" y="140429"/>
                  </a:cubicBezTo>
                  <a:cubicBezTo>
                    <a:pt x="0" y="178104"/>
                    <a:pt x="30663" y="208767"/>
                    <a:pt x="68339" y="208767"/>
                  </a:cubicBezTo>
                  <a:cubicBezTo>
                    <a:pt x="106047" y="208767"/>
                    <a:pt x="136710" y="178104"/>
                    <a:pt x="136710" y="140429"/>
                  </a:cubicBezTo>
                  <a:lnTo>
                    <a:pt x="136710" y="80963"/>
                  </a:lnTo>
                  <a:cubicBezTo>
                    <a:pt x="148877" y="87454"/>
                    <a:pt x="162414" y="90846"/>
                    <a:pt x="176441" y="90846"/>
                  </a:cubicBezTo>
                  <a:cubicBezTo>
                    <a:pt x="179801" y="90846"/>
                    <a:pt x="182541" y="88106"/>
                    <a:pt x="182541" y="84746"/>
                  </a:cubicBezTo>
                  <a:lnTo>
                    <a:pt x="182541" y="51963"/>
                  </a:lnTo>
                  <a:cubicBezTo>
                    <a:pt x="182541" y="48604"/>
                    <a:pt x="179801" y="45864"/>
                    <a:pt x="176441" y="45864"/>
                  </a:cubicBezTo>
                  <a:cubicBezTo>
                    <a:pt x="154520" y="45864"/>
                    <a:pt x="136710" y="28020"/>
                    <a:pt x="136710" y="6133"/>
                  </a:cubicBezTo>
                  <a:cubicBezTo>
                    <a:pt x="136710" y="2740"/>
                    <a:pt x="133970" y="0"/>
                    <a:pt x="130578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4" name="Google Shape;1022;p75"/>
            <p:cNvSpPr/>
            <p:nvPr/>
          </p:nvSpPr>
          <p:spPr>
            <a:xfrm>
              <a:off x="6614280" y="2856240"/>
              <a:ext cx="315360" cy="315360"/>
            </a:xfrm>
            <a:custGeom>
              <a:avLst/>
              <a:gdLst>
                <a:gd name="textAreaLeft" fmla="*/ 0 w 315360"/>
                <a:gd name="textAreaRight" fmla="*/ 315720 w 315360"/>
                <a:gd name="textAreaTop" fmla="*/ 0 h 315360"/>
                <a:gd name="textAreaBottom" fmla="*/ 315720 h 315360"/>
              </a:gdLst>
              <a:ahLst/>
              <a:cxnLst/>
              <a:rect l="textAreaLeft" t="textAreaTop" r="textAreaRight" b="textAreaBottom"/>
              <a:pathLst>
                <a:path w="19982" h="19982">
                  <a:moveTo>
                    <a:pt x="17017" y="1172"/>
                  </a:moveTo>
                  <a:cubicBezTo>
                    <a:pt x="17990" y="1172"/>
                    <a:pt x="18812" y="1975"/>
                    <a:pt x="18812" y="2927"/>
                  </a:cubicBezTo>
                  <a:lnTo>
                    <a:pt x="18812" y="17017"/>
                  </a:lnTo>
                  <a:cubicBezTo>
                    <a:pt x="18812" y="17990"/>
                    <a:pt x="17990" y="18811"/>
                    <a:pt x="17017" y="18811"/>
                  </a:cubicBezTo>
                  <a:lnTo>
                    <a:pt x="2966" y="18811"/>
                  </a:lnTo>
                  <a:cubicBezTo>
                    <a:pt x="1993" y="18811"/>
                    <a:pt x="1172" y="17990"/>
                    <a:pt x="1172" y="17017"/>
                  </a:cubicBezTo>
                  <a:lnTo>
                    <a:pt x="1172" y="2927"/>
                  </a:lnTo>
                  <a:cubicBezTo>
                    <a:pt x="1172" y="1975"/>
                    <a:pt x="1993" y="1172"/>
                    <a:pt x="2966" y="1172"/>
                  </a:cubicBezTo>
                  <a:close/>
                  <a:moveTo>
                    <a:pt x="2966" y="1"/>
                  </a:moveTo>
                  <a:cubicBezTo>
                    <a:pt x="1349" y="1"/>
                    <a:pt x="1" y="1310"/>
                    <a:pt x="1" y="2927"/>
                  </a:cubicBezTo>
                  <a:lnTo>
                    <a:pt x="1" y="17015"/>
                  </a:lnTo>
                  <a:cubicBezTo>
                    <a:pt x="1" y="18636"/>
                    <a:pt x="1349" y="19982"/>
                    <a:pt x="2966" y="19982"/>
                  </a:cubicBezTo>
                  <a:lnTo>
                    <a:pt x="17017" y="19982"/>
                  </a:lnTo>
                  <a:cubicBezTo>
                    <a:pt x="18635" y="19982"/>
                    <a:pt x="19982" y="18634"/>
                    <a:pt x="19982" y="17015"/>
                  </a:cubicBezTo>
                  <a:lnTo>
                    <a:pt x="19982" y="2927"/>
                  </a:lnTo>
                  <a:cubicBezTo>
                    <a:pt x="19982" y="1310"/>
                    <a:pt x="18635" y="1"/>
                    <a:pt x="1701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3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ubTitle"/>
          </p:nvPr>
        </p:nvSpPr>
        <p:spPr>
          <a:xfrm>
            <a:off x="986366" y="1770063"/>
            <a:ext cx="6921500" cy="202406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marL="0"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</a:rPr>
              <a:t>Inventory management refers to the process of ordering, storing, using, and selling a company's inventory. This includes the management of raw materials, components, and finished products, as well as warehousing and processing of such items.</a:t>
            </a:r>
            <a:r>
              <a:rPr lang="en" sz="2400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</a:rPr>
              <a:t>.</a:t>
            </a:r>
            <a:endParaRPr lang="en-US" sz="240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title" idx="4294967295"/>
          </p:nvPr>
        </p:nvSpPr>
        <p:spPr>
          <a:xfrm>
            <a:off x="1481666" y="581554"/>
            <a:ext cx="5438775" cy="104775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4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</a:rPr>
              <a:t>INTRODUCTION</a:t>
            </a:r>
            <a:endParaRPr lang="fr-FR" sz="5400" b="0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EC1B97-15E5-F001-DE96-4522DE760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33" y="1146527"/>
            <a:ext cx="8271933" cy="35821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03656C-CF39-FBDA-7C4D-0918AFAB7F86}"/>
              </a:ext>
            </a:extLst>
          </p:cNvPr>
          <p:cNvSpPr txBox="1"/>
          <p:nvPr/>
        </p:nvSpPr>
        <p:spPr>
          <a:xfrm>
            <a:off x="1505969" y="279400"/>
            <a:ext cx="5776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INVENTORY WORKS ?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B46A0B8-4B83-D201-94EE-30903BC1E482}"/>
              </a:ext>
            </a:extLst>
          </p:cNvPr>
          <p:cNvSpPr txBox="1"/>
          <p:nvPr/>
        </p:nvSpPr>
        <p:spPr>
          <a:xfrm>
            <a:off x="177799" y="347133"/>
            <a:ext cx="37315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COMPONENTS: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42D561C-5A10-5C5F-3F57-D6FF2CBD5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66" y="1063554"/>
            <a:ext cx="8517468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Stock Tracking Software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Tracks inventory to show how much stock is available at any moment.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Supplier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Manages relationships with suppliers to ensure products are restocked on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Inventory Valuation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Helps calculate the value of inventory using methods like FIFO  or LIFO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Fulfillment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Manages the process of receiving, processing, and shipping orders accurately.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F7959D-E80A-64C6-755E-F4ABC342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66" y="29561"/>
            <a:ext cx="82296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fortaa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Processor: Intel i5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RAM: 16 GB or higher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Workstations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Processor: Intel i3 or equivalent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RAM: 8 GB or higher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Storage: 500 GB HDD or SSD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Barcode Scanners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track inventory in real-time.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Network Infrastructure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Routers and switches for communication between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forta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46467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B85597-B6C0-27C3-B109-41772D05C22A}"/>
              </a:ext>
            </a:extLst>
          </p:cNvPr>
          <p:cNvSpPr txBox="1"/>
          <p:nvPr/>
        </p:nvSpPr>
        <p:spPr>
          <a:xfrm>
            <a:off x="203200" y="478869"/>
            <a:ext cx="87376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 (DBMS)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SQL-based (e.g., MySQL, PostgreSQL, or Microsoft SQL Server)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ETL tools (e.g., Apache Kafka, Talend) to extract, transform, and load data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rogramming Language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for database queries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 (e.g.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Python, Java, or Node.js)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 (e.g., React or Angular) </a:t>
            </a:r>
          </a:p>
        </p:txBody>
      </p:sp>
    </p:spTree>
    <p:extLst>
      <p:ext uri="{BB962C8B-B14F-4D97-AF65-F5344CB8AC3E}">
        <p14:creationId xmlns:p14="http://schemas.microsoft.com/office/powerpoint/2010/main" val="231149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w to build an inventory management system that scales (with reference  architecture)">
            <a:extLst>
              <a:ext uri="{FF2B5EF4-FFF2-40B4-BE49-F238E27FC236}">
                <a16:creationId xmlns:a16="http://schemas.microsoft.com/office/drawing/2014/main" id="{015056BE-4417-6643-B04E-53AE16A2D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33" y="897468"/>
            <a:ext cx="8136467" cy="393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38AF54-D773-C93D-0054-F210B70C9E38}"/>
              </a:ext>
            </a:extLst>
          </p:cNvPr>
          <p:cNvSpPr txBox="1"/>
          <p:nvPr/>
        </p:nvSpPr>
        <p:spPr>
          <a:xfrm>
            <a:off x="118533" y="313267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87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1F4A38-A218-C3EA-61E8-A5C610B2CF18}"/>
              </a:ext>
            </a:extLst>
          </p:cNvPr>
          <p:cNvSpPr txBox="1"/>
          <p:nvPr/>
        </p:nvSpPr>
        <p:spPr>
          <a:xfrm>
            <a:off x="388410" y="1026530"/>
            <a:ext cx="8391524" cy="326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 (DBMS)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managing and querying inventory, sales, and supplier data efficiently.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ETL Tools for extracting, transforming, and loading data to improve trend          analysis and reporting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Query Language(SQL):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For database queries and real-time stock tracking.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36353-1039-0D20-F85F-AD4209E3E2FC}"/>
              </a:ext>
            </a:extLst>
          </p:cNvPr>
          <p:cNvSpPr txBox="1"/>
          <p:nvPr/>
        </p:nvSpPr>
        <p:spPr>
          <a:xfrm>
            <a:off x="84137" y="287866"/>
            <a:ext cx="37000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23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C04B6C-CFE8-B826-DBC6-8A1EBE60C0E3}"/>
              </a:ext>
            </a:extLst>
          </p:cNvPr>
          <p:cNvSpPr txBox="1"/>
          <p:nvPr/>
        </p:nvSpPr>
        <p:spPr>
          <a:xfrm>
            <a:off x="143933" y="381000"/>
            <a:ext cx="3354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F681C7-8631-12EE-D021-762FCFD2CA23}"/>
              </a:ext>
            </a:extLst>
          </p:cNvPr>
          <p:cNvSpPr txBox="1"/>
          <p:nvPr/>
        </p:nvSpPr>
        <p:spPr>
          <a:xfrm>
            <a:off x="920749" y="1298202"/>
            <a:ext cx="760518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Plan Phase</a:t>
            </a:r>
            <a:r>
              <a:rPr lang="en-US" sz="2000" b="0" i="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Identify functionality and layout for successful implementation.</a:t>
            </a:r>
            <a:br>
              <a:rPr lang="en-US" sz="2000" b="0" i="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2000" b="1" dirty="0">
                <a:solidFill>
                  <a:srgbClr val="284066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Phase: </a:t>
            </a:r>
            <a:r>
              <a:rPr lang="en-US" sz="2000" b="0" i="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the software architecture based on requirements and specifications.</a:t>
            </a:r>
            <a:br>
              <a:rPr lang="en-US" sz="2000" b="0" i="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Testing Phase: </a:t>
            </a:r>
            <a:r>
              <a:rPr lang="en-US" sz="2000" b="0" i="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 thorough testing to ensure system reliability and performance.</a:t>
            </a:r>
            <a:br>
              <a:rPr lang="en-US" sz="2000" b="0" i="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Deployment Phase: </a:t>
            </a:r>
            <a:r>
              <a:rPr lang="en-US" sz="2000" b="0" i="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Launch the system, providing training and support to users.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ind Your Passion! by Slidesgo">
  <a:themeElements>
    <a:clrScheme name="Simple Light">
      <a:dk1>
        <a:srgbClr val="262526"/>
      </a:dk1>
      <a:lt1>
        <a:srgbClr val="E2E2E2"/>
      </a:lt1>
      <a:dk2>
        <a:srgbClr val="4E6160"/>
      </a:dk2>
      <a:lt2>
        <a:srgbClr val="B3D4D6"/>
      </a:lt2>
      <a:accent1>
        <a:srgbClr val="E493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52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Find Your Passion! by Slidesgo">
  <a:themeElements>
    <a:clrScheme name="Simple Light">
      <a:dk1>
        <a:srgbClr val="262526"/>
      </a:dk1>
      <a:lt1>
        <a:srgbClr val="E2E2E2"/>
      </a:lt1>
      <a:dk2>
        <a:srgbClr val="4E6160"/>
      </a:dk2>
      <a:lt2>
        <a:srgbClr val="B3D4D6"/>
      </a:lt2>
      <a:accent1>
        <a:srgbClr val="E493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52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Find Your Passion! by Slidesgo">
  <a:themeElements>
    <a:clrScheme name="Simple Light">
      <a:dk1>
        <a:srgbClr val="262526"/>
      </a:dk1>
      <a:lt1>
        <a:srgbClr val="E2E2E2"/>
      </a:lt1>
      <a:dk2>
        <a:srgbClr val="4E6160"/>
      </a:dk2>
      <a:lt2>
        <a:srgbClr val="B3D4D6"/>
      </a:lt2>
      <a:accent1>
        <a:srgbClr val="E493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52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Find Your Passion! by Slidesgo">
  <a:themeElements>
    <a:clrScheme name="Simple Light">
      <a:dk1>
        <a:srgbClr val="262526"/>
      </a:dk1>
      <a:lt1>
        <a:srgbClr val="E2E2E2"/>
      </a:lt1>
      <a:dk2>
        <a:srgbClr val="4E6160"/>
      </a:dk2>
      <a:lt2>
        <a:srgbClr val="B3D4D6"/>
      </a:lt2>
      <a:accent1>
        <a:srgbClr val="E493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52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Find Your Passion! by Slidesgo">
  <a:themeElements>
    <a:clrScheme name="Simple Light">
      <a:dk1>
        <a:srgbClr val="262526"/>
      </a:dk1>
      <a:lt1>
        <a:srgbClr val="E2E2E2"/>
      </a:lt1>
      <a:dk2>
        <a:srgbClr val="4E6160"/>
      </a:dk2>
      <a:lt2>
        <a:srgbClr val="B3D4D6"/>
      </a:lt2>
      <a:accent1>
        <a:srgbClr val="E493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52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Find Your Passion! by Slidesgo">
  <a:themeElements>
    <a:clrScheme name="Simple Light">
      <a:dk1>
        <a:srgbClr val="262526"/>
      </a:dk1>
      <a:lt1>
        <a:srgbClr val="E2E2E2"/>
      </a:lt1>
      <a:dk2>
        <a:srgbClr val="4E6160"/>
      </a:dk2>
      <a:lt2>
        <a:srgbClr val="B3D4D6"/>
      </a:lt2>
      <a:accent1>
        <a:srgbClr val="E493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52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Find Your Passion! by Slidesgo">
  <a:themeElements>
    <a:clrScheme name="Simple Light">
      <a:dk1>
        <a:srgbClr val="262526"/>
      </a:dk1>
      <a:lt1>
        <a:srgbClr val="E2E2E2"/>
      </a:lt1>
      <a:dk2>
        <a:srgbClr val="4E6160"/>
      </a:dk2>
      <a:lt2>
        <a:srgbClr val="B3D4D6"/>
      </a:lt2>
      <a:accent1>
        <a:srgbClr val="E493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52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Find Your Passion! by Slidesgo">
  <a:themeElements>
    <a:clrScheme name="Simple Light">
      <a:dk1>
        <a:srgbClr val="262526"/>
      </a:dk1>
      <a:lt1>
        <a:srgbClr val="E2E2E2"/>
      </a:lt1>
      <a:dk2>
        <a:srgbClr val="4E6160"/>
      </a:dk2>
      <a:lt2>
        <a:srgbClr val="B3D4D6"/>
      </a:lt2>
      <a:accent1>
        <a:srgbClr val="E493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52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Find Your Passion! by Slidesgo">
  <a:themeElements>
    <a:clrScheme name="Simple Light">
      <a:dk1>
        <a:srgbClr val="262526"/>
      </a:dk1>
      <a:lt1>
        <a:srgbClr val="E2E2E2"/>
      </a:lt1>
      <a:dk2>
        <a:srgbClr val="4E6160"/>
      </a:dk2>
      <a:lt2>
        <a:srgbClr val="B3D4D6"/>
      </a:lt2>
      <a:accent1>
        <a:srgbClr val="E493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52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Find Your Passion! by Slidesgo">
  <a:themeElements>
    <a:clrScheme name="Simple Light">
      <a:dk1>
        <a:srgbClr val="262526"/>
      </a:dk1>
      <a:lt1>
        <a:srgbClr val="E2E2E2"/>
      </a:lt1>
      <a:dk2>
        <a:srgbClr val="4E6160"/>
      </a:dk2>
      <a:lt2>
        <a:srgbClr val="B3D4D6"/>
      </a:lt2>
      <a:accent1>
        <a:srgbClr val="E493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52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Find Your Passion! by Slidesgo">
  <a:themeElements>
    <a:clrScheme name="Simple Light">
      <a:dk1>
        <a:srgbClr val="262526"/>
      </a:dk1>
      <a:lt1>
        <a:srgbClr val="E2E2E2"/>
      </a:lt1>
      <a:dk2>
        <a:srgbClr val="4E6160"/>
      </a:dk2>
      <a:lt2>
        <a:srgbClr val="B3D4D6"/>
      </a:lt2>
      <a:accent1>
        <a:srgbClr val="E493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52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ind Your Passion! by Slidesgo">
  <a:themeElements>
    <a:clrScheme name="Simple Light">
      <a:dk1>
        <a:srgbClr val="262526"/>
      </a:dk1>
      <a:lt1>
        <a:srgbClr val="E2E2E2"/>
      </a:lt1>
      <a:dk2>
        <a:srgbClr val="4E6160"/>
      </a:dk2>
      <a:lt2>
        <a:srgbClr val="B3D4D6"/>
      </a:lt2>
      <a:accent1>
        <a:srgbClr val="E493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52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Find Your Passion! by Slidesgo">
  <a:themeElements>
    <a:clrScheme name="Simple Light">
      <a:dk1>
        <a:srgbClr val="262526"/>
      </a:dk1>
      <a:lt1>
        <a:srgbClr val="E2E2E2"/>
      </a:lt1>
      <a:dk2>
        <a:srgbClr val="4E6160"/>
      </a:dk2>
      <a:lt2>
        <a:srgbClr val="B3D4D6"/>
      </a:lt2>
      <a:accent1>
        <a:srgbClr val="E493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52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Find Your Passion! by Slidesgo">
  <a:themeElements>
    <a:clrScheme name="Simple Light">
      <a:dk1>
        <a:srgbClr val="262526"/>
      </a:dk1>
      <a:lt1>
        <a:srgbClr val="E2E2E2"/>
      </a:lt1>
      <a:dk2>
        <a:srgbClr val="4E6160"/>
      </a:dk2>
      <a:lt2>
        <a:srgbClr val="B3D4D6"/>
      </a:lt2>
      <a:accent1>
        <a:srgbClr val="E493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52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Find Your Passion! by Slidesgo">
  <a:themeElements>
    <a:clrScheme name="Simple Light">
      <a:dk1>
        <a:srgbClr val="262526"/>
      </a:dk1>
      <a:lt1>
        <a:srgbClr val="E2E2E2"/>
      </a:lt1>
      <a:dk2>
        <a:srgbClr val="4E6160"/>
      </a:dk2>
      <a:lt2>
        <a:srgbClr val="B3D4D6"/>
      </a:lt2>
      <a:accent1>
        <a:srgbClr val="E493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52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Find Your Passion! by Slidesgo">
  <a:themeElements>
    <a:clrScheme name="Simple Light">
      <a:dk1>
        <a:srgbClr val="262526"/>
      </a:dk1>
      <a:lt1>
        <a:srgbClr val="E2E2E2"/>
      </a:lt1>
      <a:dk2>
        <a:srgbClr val="4E6160"/>
      </a:dk2>
      <a:lt2>
        <a:srgbClr val="B3D4D6"/>
      </a:lt2>
      <a:accent1>
        <a:srgbClr val="E493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52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Find Your Passion! by Slidesgo">
  <a:themeElements>
    <a:clrScheme name="Simple Light">
      <a:dk1>
        <a:srgbClr val="262526"/>
      </a:dk1>
      <a:lt1>
        <a:srgbClr val="E2E2E2"/>
      </a:lt1>
      <a:dk2>
        <a:srgbClr val="4E6160"/>
      </a:dk2>
      <a:lt2>
        <a:srgbClr val="B3D4D6"/>
      </a:lt2>
      <a:accent1>
        <a:srgbClr val="E493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52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Find Your Passion! by Slidesgo">
  <a:themeElements>
    <a:clrScheme name="Simple Light">
      <a:dk1>
        <a:srgbClr val="262526"/>
      </a:dk1>
      <a:lt1>
        <a:srgbClr val="E2E2E2"/>
      </a:lt1>
      <a:dk2>
        <a:srgbClr val="4E6160"/>
      </a:dk2>
      <a:lt2>
        <a:srgbClr val="B3D4D6"/>
      </a:lt2>
      <a:accent1>
        <a:srgbClr val="E493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52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Find Your Passion! by Slidesgo">
  <a:themeElements>
    <a:clrScheme name="Simple Light">
      <a:dk1>
        <a:srgbClr val="262526"/>
      </a:dk1>
      <a:lt1>
        <a:srgbClr val="E2E2E2"/>
      </a:lt1>
      <a:dk2>
        <a:srgbClr val="4E6160"/>
      </a:dk2>
      <a:lt2>
        <a:srgbClr val="B3D4D6"/>
      </a:lt2>
      <a:accent1>
        <a:srgbClr val="E493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52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Find Your Passion! by Slidesgo">
  <a:themeElements>
    <a:clrScheme name="Simple Light">
      <a:dk1>
        <a:srgbClr val="262526"/>
      </a:dk1>
      <a:lt1>
        <a:srgbClr val="E2E2E2"/>
      </a:lt1>
      <a:dk2>
        <a:srgbClr val="4E6160"/>
      </a:dk2>
      <a:lt2>
        <a:srgbClr val="B3D4D6"/>
      </a:lt2>
      <a:accent1>
        <a:srgbClr val="E493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52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Find Your Passion! by Slidesgo">
  <a:themeElements>
    <a:clrScheme name="Simple Light">
      <a:dk1>
        <a:srgbClr val="262526"/>
      </a:dk1>
      <a:lt1>
        <a:srgbClr val="E2E2E2"/>
      </a:lt1>
      <a:dk2>
        <a:srgbClr val="4E6160"/>
      </a:dk2>
      <a:lt2>
        <a:srgbClr val="B3D4D6"/>
      </a:lt2>
      <a:accent1>
        <a:srgbClr val="E493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52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Find Your Passion! by Slidesgo">
  <a:themeElements>
    <a:clrScheme name="Simple Light">
      <a:dk1>
        <a:srgbClr val="262526"/>
      </a:dk1>
      <a:lt1>
        <a:srgbClr val="E2E2E2"/>
      </a:lt1>
      <a:dk2>
        <a:srgbClr val="4E6160"/>
      </a:dk2>
      <a:lt2>
        <a:srgbClr val="B3D4D6"/>
      </a:lt2>
      <a:accent1>
        <a:srgbClr val="E493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52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ind Your Passion! by Slidesgo">
  <a:themeElements>
    <a:clrScheme name="Simple Light">
      <a:dk1>
        <a:srgbClr val="262526"/>
      </a:dk1>
      <a:lt1>
        <a:srgbClr val="E2E2E2"/>
      </a:lt1>
      <a:dk2>
        <a:srgbClr val="4E6160"/>
      </a:dk2>
      <a:lt2>
        <a:srgbClr val="B3D4D6"/>
      </a:lt2>
      <a:accent1>
        <a:srgbClr val="E493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52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Find Your Passion! by Slidesgo">
  <a:themeElements>
    <a:clrScheme name="Simple Light">
      <a:dk1>
        <a:srgbClr val="262526"/>
      </a:dk1>
      <a:lt1>
        <a:srgbClr val="E2E2E2"/>
      </a:lt1>
      <a:dk2>
        <a:srgbClr val="4E6160"/>
      </a:dk2>
      <a:lt2>
        <a:srgbClr val="B3D4D6"/>
      </a:lt2>
      <a:accent1>
        <a:srgbClr val="E493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52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Find Your Passion! by Slidesgo">
  <a:themeElements>
    <a:clrScheme name="Simple Light">
      <a:dk1>
        <a:srgbClr val="262526"/>
      </a:dk1>
      <a:lt1>
        <a:srgbClr val="E2E2E2"/>
      </a:lt1>
      <a:dk2>
        <a:srgbClr val="4E6160"/>
      </a:dk2>
      <a:lt2>
        <a:srgbClr val="B3D4D6"/>
      </a:lt2>
      <a:accent1>
        <a:srgbClr val="E493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52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ind Your Passion! by Slidesgo">
  <a:themeElements>
    <a:clrScheme name="Simple Light">
      <a:dk1>
        <a:srgbClr val="262526"/>
      </a:dk1>
      <a:lt1>
        <a:srgbClr val="E2E2E2"/>
      </a:lt1>
      <a:dk2>
        <a:srgbClr val="4E6160"/>
      </a:dk2>
      <a:lt2>
        <a:srgbClr val="B3D4D6"/>
      </a:lt2>
      <a:accent1>
        <a:srgbClr val="E493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52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ind Your Passion! by Slidesgo">
  <a:themeElements>
    <a:clrScheme name="Simple Light">
      <a:dk1>
        <a:srgbClr val="262526"/>
      </a:dk1>
      <a:lt1>
        <a:srgbClr val="E2E2E2"/>
      </a:lt1>
      <a:dk2>
        <a:srgbClr val="4E6160"/>
      </a:dk2>
      <a:lt2>
        <a:srgbClr val="B3D4D6"/>
      </a:lt2>
      <a:accent1>
        <a:srgbClr val="E493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52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Find Your Passion! by Slidesgo">
  <a:themeElements>
    <a:clrScheme name="Simple Light">
      <a:dk1>
        <a:srgbClr val="262526"/>
      </a:dk1>
      <a:lt1>
        <a:srgbClr val="E2E2E2"/>
      </a:lt1>
      <a:dk2>
        <a:srgbClr val="4E6160"/>
      </a:dk2>
      <a:lt2>
        <a:srgbClr val="B3D4D6"/>
      </a:lt2>
      <a:accent1>
        <a:srgbClr val="E493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52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Find Your Passion! by Slidesgo">
  <a:themeElements>
    <a:clrScheme name="Simple Light">
      <a:dk1>
        <a:srgbClr val="262526"/>
      </a:dk1>
      <a:lt1>
        <a:srgbClr val="E2E2E2"/>
      </a:lt1>
      <a:dk2>
        <a:srgbClr val="4E6160"/>
      </a:dk2>
      <a:lt2>
        <a:srgbClr val="B3D4D6"/>
      </a:lt2>
      <a:accent1>
        <a:srgbClr val="E493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52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Find Your Passion! by Slidesgo">
  <a:themeElements>
    <a:clrScheme name="Simple Light">
      <a:dk1>
        <a:srgbClr val="262526"/>
      </a:dk1>
      <a:lt1>
        <a:srgbClr val="E2E2E2"/>
      </a:lt1>
      <a:dk2>
        <a:srgbClr val="4E6160"/>
      </a:dk2>
      <a:lt2>
        <a:srgbClr val="B3D4D6"/>
      </a:lt2>
      <a:accent1>
        <a:srgbClr val="E493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52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Find Your Passion! by Slidesgo">
  <a:themeElements>
    <a:clrScheme name="Simple Light">
      <a:dk1>
        <a:srgbClr val="262526"/>
      </a:dk1>
      <a:lt1>
        <a:srgbClr val="E2E2E2"/>
      </a:lt1>
      <a:dk2>
        <a:srgbClr val="4E6160"/>
      </a:dk2>
      <a:lt2>
        <a:srgbClr val="B3D4D6"/>
      </a:lt2>
      <a:accent1>
        <a:srgbClr val="E493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52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478</Words>
  <Application>Microsoft Office PowerPoint</Application>
  <PresentationFormat>On-screen Show (16:9)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33</vt:i4>
      </vt:variant>
      <vt:variant>
        <vt:lpstr>Slide Titles</vt:lpstr>
      </vt:variant>
      <vt:variant>
        <vt:i4>11</vt:i4>
      </vt:variant>
    </vt:vector>
  </HeadingPairs>
  <TitlesOfParts>
    <vt:vector size="51" baseType="lpstr">
      <vt:lpstr>Arial</vt:lpstr>
      <vt:lpstr>Comfortaa</vt:lpstr>
      <vt:lpstr>OpenSymbol</vt:lpstr>
      <vt:lpstr>Playfair Display</vt:lpstr>
      <vt:lpstr>Symbol</vt:lpstr>
      <vt:lpstr>Times New Roman</vt:lpstr>
      <vt:lpstr>Wingdings</vt:lpstr>
      <vt:lpstr>Find Your Passion! by Slidesgo</vt:lpstr>
      <vt:lpstr>Find Your Passion! by Slidesgo</vt:lpstr>
      <vt:lpstr>Find Your Passion! by Slidesgo</vt:lpstr>
      <vt:lpstr>Find Your Passion! by Slidesgo</vt:lpstr>
      <vt:lpstr>Find Your Passion! by Slidesgo</vt:lpstr>
      <vt:lpstr>Find Your Passion! by Slidesgo</vt:lpstr>
      <vt:lpstr>Find Your Passion! by Slidesgo</vt:lpstr>
      <vt:lpstr>Find Your Passion! by Slidesgo</vt:lpstr>
      <vt:lpstr>Find Your Passion! by Slidesgo</vt:lpstr>
      <vt:lpstr>Find Your Passion! by Slidesgo</vt:lpstr>
      <vt:lpstr>Find Your Passion! by Slidesgo</vt:lpstr>
      <vt:lpstr>Find Your Passion! by Slidesgo</vt:lpstr>
      <vt:lpstr>Find Your Passion! by Slidesgo</vt:lpstr>
      <vt:lpstr>Find Your Passion! by Slidesgo</vt:lpstr>
      <vt:lpstr>Find Your Passion! by Slidesgo</vt:lpstr>
      <vt:lpstr>Find Your Passion! by Slidesgo</vt:lpstr>
      <vt:lpstr>Find Your Passion! by Slidesgo</vt:lpstr>
      <vt:lpstr>Find Your Passion! by Slidesgo</vt:lpstr>
      <vt:lpstr>Find Your Passion! by Slidesgo</vt:lpstr>
      <vt:lpstr>Find Your Passion! by Slidesgo</vt:lpstr>
      <vt:lpstr>Find Your Passion! by Slidesgo</vt:lpstr>
      <vt:lpstr>Find Your Passion! by Slidesgo</vt:lpstr>
      <vt:lpstr>Find Your Passion! by Slidesgo</vt:lpstr>
      <vt:lpstr>Find Your Passion! by Slidesgo</vt:lpstr>
      <vt:lpstr>Find Your Passion! by Slidesgo</vt:lpstr>
      <vt:lpstr>Find Your Passion! by Slidesgo</vt:lpstr>
      <vt:lpstr>Find Your Passion! by Slidesgo</vt:lpstr>
      <vt:lpstr>Find Your Passion! by Slidesgo</vt:lpstr>
      <vt:lpstr>Find Your Passion! by Slidesgo</vt:lpstr>
      <vt:lpstr>Find Your Passion! by Slidesgo</vt:lpstr>
      <vt:lpstr>Find Your Passion! by Slidesgo</vt:lpstr>
      <vt:lpstr>Slidesgo Final Pages</vt:lpstr>
      <vt:lpstr>Slidesgo Final Pages</vt:lpstr>
      <vt:lpstr>INVENTORY MANAGEMENT SYSTEM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LAVANYA K</dc:creator>
  <cp:lastModifiedBy>Lavanya k</cp:lastModifiedBy>
  <cp:revision>3</cp:revision>
  <dcterms:modified xsi:type="dcterms:W3CDTF">2025-02-18T21:21:32Z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2025-02-18T17:31:26Z</dcterms:created>
  <dc:creator>Unknown Creator</dc:creator>
  <dc:description/>
  <dc:language>en-US</dc:language>
  <cp:lastModifiedBy>Unknown Creator</cp:lastModifiedBy>
  <dcterms:modified xsi:type="dcterms:W3CDTF">2025-02-18T17:31:26Z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