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slideLayouts/slideLayout14.xml" ContentType="application/vnd.openxmlformats-officedocument.presentationml.slideLayout+xml"/>
  <Override PartName="/ppt/theme/theme13.xml" ContentType="application/vnd.openxmlformats-officedocument.theme+xml"/>
  <Override PartName="/ppt/slideLayouts/slideLayout15.xml" ContentType="application/vnd.openxmlformats-officedocument.presentationml.slideLayout+xml"/>
  <Override PartName="/ppt/theme/theme14.xml" ContentType="application/vnd.openxmlformats-officedocument.theme+xml"/>
  <Override PartName="/ppt/slideLayouts/slideLayout16.xml" ContentType="application/vnd.openxmlformats-officedocument.presentationml.slideLayout+xml"/>
  <Override PartName="/ppt/theme/theme15.xml" ContentType="application/vnd.openxmlformats-officedocument.theme+xml"/>
  <Override PartName="/ppt/slideLayouts/slideLayout17.xml" ContentType="application/vnd.openxmlformats-officedocument.presentationml.slideLayout+xml"/>
  <Override PartName="/ppt/theme/theme16.xml" ContentType="application/vnd.openxmlformats-officedocument.theme+xml"/>
  <Override PartName="/ppt/slideLayouts/slideLayout18.xml" ContentType="application/vnd.openxmlformats-officedocument.presentationml.slideLayout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openxmlformats.org/officedocument/2006/relationships/metadata/core-properties" Target="docProps/core0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1"/>
    <p:sldMasterId id="2147483660" r:id="rId2"/>
    <p:sldMasterId id="2147483664" r:id="rId3"/>
    <p:sldMasterId id="2147483668" r:id="rId4"/>
    <p:sldMasterId id="2147483672" r:id="rId5"/>
    <p:sldMasterId id="2147483678" r:id="rId6"/>
    <p:sldMasterId id="2147483682" r:id="rId7"/>
    <p:sldMasterId id="2147483684" r:id="rId8"/>
    <p:sldMasterId id="2147483686" r:id="rId9"/>
    <p:sldMasterId id="2147483688" r:id="rId10"/>
    <p:sldMasterId id="2147483692" r:id="rId11"/>
    <p:sldMasterId id="2147483700" r:id="rId12"/>
    <p:sldMasterId id="2147483702" r:id="rId13"/>
    <p:sldMasterId id="2147483704" r:id="rId14"/>
    <p:sldMasterId id="2147483708" r:id="rId15"/>
    <p:sldMasterId id="2147483710" r:id="rId16"/>
    <p:sldMasterId id="2147483712" r:id="rId17"/>
  </p:sldMasterIdLst>
  <p:sldIdLst>
    <p:sldId id="256" r:id="rId18"/>
    <p:sldId id="257" r:id="rId19"/>
    <p:sldId id="259" r:id="rId20"/>
    <p:sldId id="260" r:id="rId21"/>
    <p:sldId id="268" r:id="rId22"/>
    <p:sldId id="269" r:id="rId23"/>
    <p:sldId id="263" r:id="rId24"/>
    <p:sldId id="271" r:id="rId25"/>
    <p:sldId id="270" r:id="rId26"/>
    <p:sldId id="272" r:id="rId27"/>
    <p:sldId id="273" r:id="rId28"/>
    <p:sldId id="276" r:id="rId29"/>
    <p:sldId id="274" r:id="rId30"/>
    <p:sldId id="275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 /><Relationship Id="rId13" Type="http://schemas.openxmlformats.org/officeDocument/2006/relationships/slideMaster" Target="slideMasters/slideMaster13.xml" /><Relationship Id="rId18" Type="http://schemas.openxmlformats.org/officeDocument/2006/relationships/slide" Target="slides/slide1.xml" /><Relationship Id="rId26" Type="http://schemas.openxmlformats.org/officeDocument/2006/relationships/slide" Target="slides/slide9.xml" /><Relationship Id="rId3" Type="http://schemas.openxmlformats.org/officeDocument/2006/relationships/slideMaster" Target="slideMasters/slideMaster3.xml" /><Relationship Id="rId21" Type="http://schemas.openxmlformats.org/officeDocument/2006/relationships/slide" Target="slides/slide4.xml" /><Relationship Id="rId34" Type="http://schemas.openxmlformats.org/officeDocument/2006/relationships/theme" Target="theme/theme1.xml" /><Relationship Id="rId7" Type="http://schemas.openxmlformats.org/officeDocument/2006/relationships/slideMaster" Target="slideMasters/slideMaster7.xml" /><Relationship Id="rId12" Type="http://schemas.openxmlformats.org/officeDocument/2006/relationships/slideMaster" Target="slideMasters/slideMaster12.xml" /><Relationship Id="rId17" Type="http://schemas.openxmlformats.org/officeDocument/2006/relationships/slideMaster" Target="slideMasters/slideMaster17.xml" /><Relationship Id="rId25" Type="http://schemas.openxmlformats.org/officeDocument/2006/relationships/slide" Target="slides/slide8.xml" /><Relationship Id="rId33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slideMaster" Target="slideMasters/slideMaster16.xml" /><Relationship Id="rId20" Type="http://schemas.openxmlformats.org/officeDocument/2006/relationships/slide" Target="slides/slide3.xml" /><Relationship Id="rId29" Type="http://schemas.openxmlformats.org/officeDocument/2006/relationships/slide" Target="slides/slide12.xml" /><Relationship Id="rId1" Type="http://schemas.openxmlformats.org/officeDocument/2006/relationships/slideMaster" Target="slideMasters/slideMaster1.xml" /><Relationship Id="rId6" Type="http://schemas.openxmlformats.org/officeDocument/2006/relationships/slideMaster" Target="slideMasters/slideMaster6.xml" /><Relationship Id="rId11" Type="http://schemas.openxmlformats.org/officeDocument/2006/relationships/slideMaster" Target="slideMasters/slideMaster11.xml" /><Relationship Id="rId24" Type="http://schemas.openxmlformats.org/officeDocument/2006/relationships/slide" Target="slides/slide7.xml" /><Relationship Id="rId32" Type="http://schemas.openxmlformats.org/officeDocument/2006/relationships/presProps" Target="presProps.xml" /><Relationship Id="rId5" Type="http://schemas.openxmlformats.org/officeDocument/2006/relationships/slideMaster" Target="slideMasters/slideMaster5.xml" /><Relationship Id="rId15" Type="http://schemas.openxmlformats.org/officeDocument/2006/relationships/slideMaster" Target="slideMasters/slideMaster15.xml" /><Relationship Id="rId23" Type="http://schemas.openxmlformats.org/officeDocument/2006/relationships/slide" Target="slides/slide6.xml" /><Relationship Id="rId28" Type="http://schemas.openxmlformats.org/officeDocument/2006/relationships/slide" Target="slides/slide11.xml" /><Relationship Id="rId10" Type="http://schemas.openxmlformats.org/officeDocument/2006/relationships/slideMaster" Target="slideMasters/slideMaster10.xml" /><Relationship Id="rId19" Type="http://schemas.openxmlformats.org/officeDocument/2006/relationships/slide" Target="slides/slide2.xml" /><Relationship Id="rId31" Type="http://schemas.openxmlformats.org/officeDocument/2006/relationships/slide" Target="slides/slide14.xml" /><Relationship Id="rId4" Type="http://schemas.openxmlformats.org/officeDocument/2006/relationships/slideMaster" Target="slideMasters/slideMaster4.xml" /><Relationship Id="rId9" Type="http://schemas.openxmlformats.org/officeDocument/2006/relationships/slideMaster" Target="slideMasters/slideMaster9.xml" /><Relationship Id="rId14" Type="http://schemas.openxmlformats.org/officeDocument/2006/relationships/slideMaster" Target="slideMasters/slideMaster14.xml" /><Relationship Id="rId22" Type="http://schemas.openxmlformats.org/officeDocument/2006/relationships/slide" Target="slides/slide5.xml" /><Relationship Id="rId27" Type="http://schemas.openxmlformats.org/officeDocument/2006/relationships/slide" Target="slides/slide10.xml" /><Relationship Id="rId30" Type="http://schemas.openxmlformats.org/officeDocument/2006/relationships/slide" Target="slides/slide13.xml" /><Relationship Id="rId35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13160" y="677520"/>
            <a:ext cx="50943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13160" y="677520"/>
            <a:ext cx="50943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3160" y="677520"/>
            <a:ext cx="50943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204653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 /><Relationship Id="rId1" Type="http://schemas.openxmlformats.org/officeDocument/2006/relationships/slideLayout" Target="../slideLayouts/slideLayout11.xml" 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 /><Relationship Id="rId1" Type="http://schemas.openxmlformats.org/officeDocument/2006/relationships/slideLayout" Target="../slideLayouts/slideLayout12.xml" 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 /><Relationship Id="rId1" Type="http://schemas.openxmlformats.org/officeDocument/2006/relationships/slideLayout" Target="../slideLayouts/slideLayout13.xml" 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 /><Relationship Id="rId1" Type="http://schemas.openxmlformats.org/officeDocument/2006/relationships/slideLayout" Target="../slideLayouts/slideLayout14.xml" 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 /><Relationship Id="rId1" Type="http://schemas.openxmlformats.org/officeDocument/2006/relationships/slideLayout" Target="../slideLayouts/slideLayout15.xml" 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 /><Relationship Id="rId1" Type="http://schemas.openxmlformats.org/officeDocument/2006/relationships/slideLayout" Target="../slideLayouts/slideLayout16.xml" 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 /><Relationship Id="rId1" Type="http://schemas.openxmlformats.org/officeDocument/2006/relationships/slideLayout" Target="../slideLayouts/slideLayout17.xml" 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 /><Relationship Id="rId1" Type="http://schemas.openxmlformats.org/officeDocument/2006/relationships/slideLayout" Target="../slideLayouts/slideLayout18.xml" 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2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3.xml" 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 /><Relationship Id="rId1" Type="http://schemas.openxmlformats.org/officeDocument/2006/relationships/slideLayout" Target="../slideLayouts/slideLayout4.xml" 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 /><Relationship Id="rId1" Type="http://schemas.openxmlformats.org/officeDocument/2006/relationships/slideLayout" Target="../slideLayouts/slideLayout5.xml" 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 /><Relationship Id="rId1" Type="http://schemas.openxmlformats.org/officeDocument/2006/relationships/slideLayout" Target="../slideLayouts/slideLayout6.xml" 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 /><Relationship Id="rId1" Type="http://schemas.openxmlformats.org/officeDocument/2006/relationships/slideLayout" Target="../slideLayouts/slideLayout7.xml" 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 /><Relationship Id="rId2" Type="http://schemas.openxmlformats.org/officeDocument/2006/relationships/slideLayout" Target="../slideLayouts/slideLayout9.xml" /><Relationship Id="rId1" Type="http://schemas.openxmlformats.org/officeDocument/2006/relationships/slideLayout" Target="../slideLayouts/slideLayout8.xml" 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 /><Relationship Id="rId1" Type="http://schemas.openxmlformats.org/officeDocument/2006/relationships/slideLayout" Target="../slideLayouts/slideLayout1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98;p14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22" name="Google Shape;99;p14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" name="Google Shape;100;p14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" name="Google Shape;101;p14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" name="Google Shape;102;p14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" name="Google Shape;103;p14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" name="Google Shape;104;p14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" name="Google Shape;105;p14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" name="Google Shape;106;p14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26520" y="3229560"/>
            <a:ext cx="6690960" cy="54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352040" y="638280"/>
            <a:ext cx="407844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title"/>
          </p:nvPr>
        </p:nvSpPr>
        <p:spPr>
          <a:xfrm>
            <a:off x="4352040" y="1990440"/>
            <a:ext cx="407844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title"/>
          </p:nvPr>
        </p:nvSpPr>
        <p:spPr>
          <a:xfrm>
            <a:off x="4352040" y="3342960"/>
            <a:ext cx="407844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6;p4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185" name="Google Shape;17;p4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6" name="Google Shape;18;p4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7" name="Google Shape;19;p4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8" name="Google Shape;20;p4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9" name="Google Shape;21;p4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0" name="Google Shape;22;p4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1" name="Google Shape;23;p4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2" name="Google Shape;24;p4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9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43;p6"/>
          <p:cNvGrpSpPr/>
          <p:nvPr/>
        </p:nvGrpSpPr>
        <p:grpSpPr>
          <a:xfrm>
            <a:off x="-247320" y="-283680"/>
            <a:ext cx="9637920" cy="5867280"/>
            <a:chOff x="-247320" y="-283680"/>
            <a:chExt cx="9637920" cy="5867280"/>
          </a:xfrm>
        </p:grpSpPr>
        <p:sp>
          <p:nvSpPr>
            <p:cNvPr id="230" name="Google Shape;44;p6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1" name="Google Shape;45;p6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" name="Google Shape;46;p6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" name="Google Shape;47;p6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" name="Google Shape;48;p6"/>
            <p:cNvSpPr/>
            <p:nvPr/>
          </p:nvSpPr>
          <p:spPr>
            <a:xfrm rot="10800000" flipH="1">
              <a:off x="-126000" y="123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5" name="Google Shape;49;p6"/>
            <p:cNvSpPr/>
            <p:nvPr/>
          </p:nvSpPr>
          <p:spPr>
            <a:xfrm rot="10800000" flipH="1">
              <a:off x="-126000" y="-283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" name="Google Shape;50;p6"/>
            <p:cNvSpPr/>
            <p:nvPr/>
          </p:nvSpPr>
          <p:spPr>
            <a:xfrm rot="10800000" flipH="1">
              <a:off x="8423640" y="123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7" name="Google Shape;51;p6"/>
            <p:cNvSpPr/>
            <p:nvPr/>
          </p:nvSpPr>
          <p:spPr>
            <a:xfrm rot="10800000" flipH="1">
              <a:off x="8423640" y="-283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5549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292280" y="1663920"/>
            <a:ext cx="4138200" cy="18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0" y="-13680"/>
            <a:ext cx="9143640" cy="51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45" name="PlaceHolder 2"/>
          <p:cNvSpPr>
            <a:spLocks noGrp="1"/>
          </p:cNvSpPr>
          <p:nvPr>
            <p:ph type="title"/>
          </p:nvPr>
        </p:nvSpPr>
        <p:spPr>
          <a:xfrm>
            <a:off x="720000" y="3942720"/>
            <a:ext cx="7703640" cy="6440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16760" y="51120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121;p16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42" name="Google Shape;122;p16"/>
            <p:cNvSpPr/>
            <p:nvPr/>
          </p:nvSpPr>
          <p:spPr>
            <a:xfrm>
              <a:off x="-1256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" name="Google Shape;123;p16"/>
            <p:cNvSpPr/>
            <p:nvPr/>
          </p:nvSpPr>
          <p:spPr>
            <a:xfrm>
              <a:off x="-12564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" name="Google Shape;124;p16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" name="Google Shape;125;p16"/>
            <p:cNvSpPr/>
            <p:nvPr/>
          </p:nvSpPr>
          <p:spPr>
            <a:xfrm rot="10800000" flipH="1">
              <a:off x="34668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" name="Google Shape;126;p16"/>
            <p:cNvSpPr/>
            <p:nvPr/>
          </p:nvSpPr>
          <p:spPr>
            <a:xfrm rot="10800000">
              <a:off x="7958520" y="-428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" name="Google Shape;127;p16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" name="Google Shape;128;p16"/>
            <p:cNvSpPr/>
            <p:nvPr/>
          </p:nvSpPr>
          <p:spPr>
            <a:xfrm>
              <a:off x="84308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" name="Google Shape;129;p16"/>
            <p:cNvSpPr/>
            <p:nvPr/>
          </p:nvSpPr>
          <p:spPr>
            <a:xfrm>
              <a:off x="843084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2" name="Google Shape;144;p18"/>
          <p:cNvGrpSpPr/>
          <p:nvPr/>
        </p:nvGrpSpPr>
        <p:grpSpPr>
          <a:xfrm>
            <a:off x="-476640" y="2900520"/>
            <a:ext cx="10096920" cy="2864880"/>
            <a:chOff x="-476640" y="2900520"/>
            <a:chExt cx="10096920" cy="2864880"/>
          </a:xfrm>
        </p:grpSpPr>
        <p:grpSp>
          <p:nvGrpSpPr>
            <p:cNvPr id="63" name="Google Shape;145;p18"/>
            <p:cNvGrpSpPr/>
            <p:nvPr/>
          </p:nvGrpSpPr>
          <p:grpSpPr>
            <a:xfrm>
              <a:off x="-476640" y="2900520"/>
              <a:ext cx="10096920" cy="2864880"/>
              <a:chOff x="-476640" y="2900520"/>
              <a:chExt cx="10096920" cy="2864880"/>
            </a:xfrm>
          </p:grpSpPr>
          <p:sp>
            <p:nvSpPr>
              <p:cNvPr id="64" name="Google Shape;146;p18"/>
              <p:cNvSpPr/>
              <p:nvPr/>
            </p:nvSpPr>
            <p:spPr>
              <a:xfrm rot="10800000" flipH="1">
                <a:off x="-267120" y="290052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" name="Google Shape;147;p18"/>
              <p:cNvSpPr/>
              <p:nvPr/>
            </p:nvSpPr>
            <p:spPr>
              <a:xfrm>
                <a:off x="-90720" y="44251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" name="Google Shape;148;p18"/>
              <p:cNvSpPr/>
              <p:nvPr/>
            </p:nvSpPr>
            <p:spPr>
              <a:xfrm>
                <a:off x="-476640" y="352296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" name="Google Shape;149;p18"/>
              <p:cNvSpPr/>
              <p:nvPr/>
            </p:nvSpPr>
            <p:spPr>
              <a:xfrm rot="10800000">
                <a:off x="8572320" y="29005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" name="Google Shape;150;p18"/>
              <p:cNvSpPr/>
              <p:nvPr/>
            </p:nvSpPr>
            <p:spPr>
              <a:xfrm flipH="1">
                <a:off x="8395200" y="442512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" name="Google Shape;151;p18"/>
              <p:cNvSpPr/>
              <p:nvPr/>
            </p:nvSpPr>
            <p:spPr>
              <a:xfrm flipH="1">
                <a:off x="8781480" y="352296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0" name="Google Shape;152;p18"/>
              <p:cNvSpPr/>
              <p:nvPr/>
            </p:nvSpPr>
            <p:spPr>
              <a:xfrm rot="10800000">
                <a:off x="8010360" y="47977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71" name="Google Shape;153;p18"/>
            <p:cNvSpPr/>
            <p:nvPr/>
          </p:nvSpPr>
          <p:spPr>
            <a:xfrm rot="10800000" flipH="1">
              <a:off x="293400" y="47977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168;p20"/>
          <p:cNvGrpSpPr/>
          <p:nvPr/>
        </p:nvGrpSpPr>
        <p:grpSpPr>
          <a:xfrm>
            <a:off x="-247320" y="-445680"/>
            <a:ext cx="9637920" cy="6029280"/>
            <a:chOff x="-247320" y="-445680"/>
            <a:chExt cx="9637920" cy="6029280"/>
          </a:xfrm>
        </p:grpSpPr>
        <p:sp>
          <p:nvSpPr>
            <p:cNvPr id="84" name="Google Shape;169;p20"/>
            <p:cNvSpPr/>
            <p:nvPr/>
          </p:nvSpPr>
          <p:spPr>
            <a:xfrm>
              <a:off x="-125640" y="44532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" name="Google Shape;170;p20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6" name="Google Shape;171;p20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" name="Google Shape;172;p20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" name="Google Shape;173;p20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" name="Google Shape;174;p20"/>
            <p:cNvSpPr/>
            <p:nvPr/>
          </p:nvSpPr>
          <p:spPr>
            <a:xfrm rot="10800000">
              <a:off x="8431200" y="-403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" name="Google Shape;175;p20"/>
            <p:cNvSpPr/>
            <p:nvPr/>
          </p:nvSpPr>
          <p:spPr>
            <a:xfrm>
              <a:off x="-125640" y="39967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" name="Google Shape;176;p20"/>
            <p:cNvSpPr/>
            <p:nvPr/>
          </p:nvSpPr>
          <p:spPr>
            <a:xfrm>
              <a:off x="8430840" y="468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0000" y="1637640"/>
            <a:ext cx="3597480" cy="106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180;p21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97" name="Google Shape;181;p21"/>
            <p:cNvSpPr/>
            <p:nvPr/>
          </p:nvSpPr>
          <p:spPr>
            <a:xfrm flipH="1">
              <a:off x="8430120" y="4453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8" name="Google Shape;182;p21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9" name="Google Shape;183;p21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0" name="Google Shape;184;p21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1" name="Google Shape;185;p21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2" name="Google Shape;186;p21"/>
            <p:cNvSpPr/>
            <p:nvPr/>
          </p:nvSpPr>
          <p:spPr>
            <a:xfrm rot="10800000" flipH="1">
              <a:off x="-126000" y="-403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3" name="Google Shape;187;p21"/>
            <p:cNvSpPr/>
            <p:nvPr/>
          </p:nvSpPr>
          <p:spPr>
            <a:xfrm flipH="1">
              <a:off x="8430120" y="39967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4" name="Google Shape;188;p21"/>
            <p:cNvSpPr/>
            <p:nvPr/>
          </p:nvSpPr>
          <p:spPr>
            <a:xfrm flipH="1">
              <a:off x="-126360" y="468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837320" y="1796400"/>
            <a:ext cx="3593160" cy="644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216;p24"/>
          <p:cNvGrpSpPr/>
          <p:nvPr/>
        </p:nvGrpSpPr>
        <p:grpSpPr>
          <a:xfrm>
            <a:off x="-310320" y="3500640"/>
            <a:ext cx="9764280" cy="2328120"/>
            <a:chOff x="-310320" y="3500640"/>
            <a:chExt cx="9764280" cy="2328120"/>
          </a:xfrm>
        </p:grpSpPr>
        <p:sp>
          <p:nvSpPr>
            <p:cNvPr id="129" name="Google Shape;217;p24"/>
            <p:cNvSpPr/>
            <p:nvPr/>
          </p:nvSpPr>
          <p:spPr>
            <a:xfrm rot="10800000" flipH="1">
              <a:off x="927000" y="46303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0" name="Google Shape;218;p24"/>
            <p:cNvSpPr/>
            <p:nvPr/>
          </p:nvSpPr>
          <p:spPr>
            <a:xfrm rot="10800000" flipH="1">
              <a:off x="272520" y="48610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1" name="Google Shape;219;p24"/>
            <p:cNvSpPr/>
            <p:nvPr/>
          </p:nvSpPr>
          <p:spPr>
            <a:xfrm>
              <a:off x="-310320" y="3996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2" name="Google Shape;220;p24"/>
            <p:cNvSpPr/>
            <p:nvPr/>
          </p:nvSpPr>
          <p:spPr>
            <a:xfrm>
              <a:off x="-125640" y="3500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3" name="Google Shape;221;p24"/>
            <p:cNvSpPr/>
            <p:nvPr/>
          </p:nvSpPr>
          <p:spPr>
            <a:xfrm flipH="1">
              <a:off x="8615160" y="39963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" name="Google Shape;222;p24"/>
            <p:cNvSpPr/>
            <p:nvPr/>
          </p:nvSpPr>
          <p:spPr>
            <a:xfrm flipH="1">
              <a:off x="8423280" y="3500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" name="Google Shape;223;p24"/>
            <p:cNvSpPr/>
            <p:nvPr/>
          </p:nvSpPr>
          <p:spPr>
            <a:xfrm rot="10800000">
              <a:off x="7378200" y="46303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" name="Google Shape;224;p24"/>
            <p:cNvSpPr/>
            <p:nvPr/>
          </p:nvSpPr>
          <p:spPr>
            <a:xfrm rot="10800000">
              <a:off x="8032680" y="486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244;p26"/>
          <p:cNvGrpSpPr/>
          <p:nvPr/>
        </p:nvGrpSpPr>
        <p:grpSpPr>
          <a:xfrm>
            <a:off x="-512280" y="-358200"/>
            <a:ext cx="10169640" cy="5930280"/>
            <a:chOff x="-512280" y="-358200"/>
            <a:chExt cx="10169640" cy="5930280"/>
          </a:xfrm>
        </p:grpSpPr>
        <p:sp>
          <p:nvSpPr>
            <p:cNvPr id="149" name="Google Shape;245;p26"/>
            <p:cNvSpPr/>
            <p:nvPr/>
          </p:nvSpPr>
          <p:spPr>
            <a:xfrm flipH="1">
              <a:off x="8430120" y="40741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" name="Google Shape;246;p26"/>
            <p:cNvSpPr/>
            <p:nvPr/>
          </p:nvSpPr>
          <p:spPr>
            <a:xfrm rot="10800000">
              <a:off x="8818920" y="183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1" name="Google Shape;247;p26"/>
            <p:cNvSpPr/>
            <p:nvPr/>
          </p:nvSpPr>
          <p:spPr>
            <a:xfrm rot="10800000">
              <a:off x="8011800" y="4604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2" name="Google Shape;248;p26"/>
            <p:cNvSpPr/>
            <p:nvPr/>
          </p:nvSpPr>
          <p:spPr>
            <a:xfrm flipH="1">
              <a:off x="8430120" y="-358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3" name="Google Shape;249;p26"/>
            <p:cNvSpPr/>
            <p:nvPr/>
          </p:nvSpPr>
          <p:spPr>
            <a:xfrm>
              <a:off x="-124200" y="4074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" name="Google Shape;250;p26"/>
            <p:cNvSpPr/>
            <p:nvPr/>
          </p:nvSpPr>
          <p:spPr>
            <a:xfrm rot="10800000" flipH="1">
              <a:off x="-512640" y="18324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" name="Google Shape;251;p26"/>
            <p:cNvSpPr/>
            <p:nvPr/>
          </p:nvSpPr>
          <p:spPr>
            <a:xfrm rot="10800000" flipH="1">
              <a:off x="294840" y="4604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6" name="Google Shape;252;p26"/>
            <p:cNvSpPr/>
            <p:nvPr/>
          </p:nvSpPr>
          <p:spPr>
            <a:xfrm>
              <a:off x="-124200" y="-3582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261;p27"/>
          <p:cNvGrpSpPr/>
          <p:nvPr/>
        </p:nvGrpSpPr>
        <p:grpSpPr>
          <a:xfrm>
            <a:off x="-519480" y="2675160"/>
            <a:ext cx="10224360" cy="2743920"/>
            <a:chOff x="-519480" y="2675160"/>
            <a:chExt cx="10224360" cy="2743920"/>
          </a:xfrm>
        </p:grpSpPr>
        <p:sp>
          <p:nvSpPr>
            <p:cNvPr id="159" name="Google Shape;262;p27"/>
            <p:cNvSpPr/>
            <p:nvPr/>
          </p:nvSpPr>
          <p:spPr>
            <a:xfrm rot="10800000" flipH="1">
              <a:off x="-119160" y="308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" name="Google Shape;263;p27"/>
            <p:cNvSpPr/>
            <p:nvPr/>
          </p:nvSpPr>
          <p:spPr>
            <a:xfrm rot="10800000" flipH="1">
              <a:off x="-519840" y="267516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" name="Google Shape;264;p27"/>
            <p:cNvSpPr/>
            <p:nvPr/>
          </p:nvSpPr>
          <p:spPr>
            <a:xfrm>
              <a:off x="-519480" y="395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" name="Google Shape;265;p27"/>
            <p:cNvSpPr/>
            <p:nvPr/>
          </p:nvSpPr>
          <p:spPr>
            <a:xfrm>
              <a:off x="21240" y="445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3" name="Google Shape;266;p27"/>
            <p:cNvSpPr/>
            <p:nvPr/>
          </p:nvSpPr>
          <p:spPr>
            <a:xfrm rot="10800000">
              <a:off x="8465400" y="30852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4" name="Google Shape;267;p27"/>
            <p:cNvSpPr/>
            <p:nvPr/>
          </p:nvSpPr>
          <p:spPr>
            <a:xfrm rot="10800000">
              <a:off x="8866440" y="26751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" name="Google Shape;268;p27"/>
            <p:cNvSpPr/>
            <p:nvPr/>
          </p:nvSpPr>
          <p:spPr>
            <a:xfrm flipH="1">
              <a:off x="8865360" y="395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" name="Google Shape;269;p27"/>
            <p:cNvSpPr/>
            <p:nvPr/>
          </p:nvSpPr>
          <p:spPr>
            <a:xfrm flipH="1">
              <a:off x="8324640" y="44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2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280;p28"/>
          <p:cNvGrpSpPr/>
          <p:nvPr/>
        </p:nvGrpSpPr>
        <p:grpSpPr>
          <a:xfrm>
            <a:off x="-266400" y="3341880"/>
            <a:ext cx="9676800" cy="2320920"/>
            <a:chOff x="-266400" y="3341880"/>
            <a:chExt cx="9676800" cy="2320920"/>
          </a:xfrm>
        </p:grpSpPr>
        <p:sp>
          <p:nvSpPr>
            <p:cNvPr id="169" name="Google Shape;281;p28"/>
            <p:cNvSpPr/>
            <p:nvPr/>
          </p:nvSpPr>
          <p:spPr>
            <a:xfrm flipH="1">
              <a:off x="7440840" y="46951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" name="Google Shape;282;p28"/>
            <p:cNvSpPr/>
            <p:nvPr/>
          </p:nvSpPr>
          <p:spPr>
            <a:xfrm>
              <a:off x="863640" y="4695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" name="Google Shape;283;p28"/>
            <p:cNvSpPr/>
            <p:nvPr/>
          </p:nvSpPr>
          <p:spPr>
            <a:xfrm rot="10800000" flipH="1">
              <a:off x="-266760" y="40291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" name="Google Shape;284;p28"/>
            <p:cNvSpPr/>
            <p:nvPr/>
          </p:nvSpPr>
          <p:spPr>
            <a:xfrm>
              <a:off x="153000" y="45244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" name="Google Shape;285;p28"/>
            <p:cNvSpPr/>
            <p:nvPr/>
          </p:nvSpPr>
          <p:spPr>
            <a:xfrm rot="10800000" flipH="1">
              <a:off x="-151560" y="33418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" name="Google Shape;286;p28"/>
            <p:cNvSpPr/>
            <p:nvPr/>
          </p:nvSpPr>
          <p:spPr>
            <a:xfrm rot="10800000">
              <a:off x="8571960" y="4029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" name="Google Shape;287;p28"/>
            <p:cNvSpPr/>
            <p:nvPr/>
          </p:nvSpPr>
          <p:spPr>
            <a:xfrm flipH="1">
              <a:off x="8151840" y="45244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" name="Google Shape;288;p28"/>
            <p:cNvSpPr/>
            <p:nvPr/>
          </p:nvSpPr>
          <p:spPr>
            <a:xfrm rot="10800000">
              <a:off x="8456760" y="3341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8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10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2660040" y="3745557"/>
            <a:ext cx="4161960" cy="144154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L.Aswini-192124096</a:t>
            </a: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A.Jashwini-192124192</a:t>
            </a:r>
          </a:p>
        </p:txBody>
      </p:sp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777106" y="129479"/>
            <a:ext cx="4161960" cy="2381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E-Commerce Order Tracking and Management System </a:t>
            </a:r>
            <a:endParaRPr lang="fr-FR" sz="3200" b="1" strike="noStrike" spc="-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0" name="Google Shape;347;p36"/>
          <p:cNvGrpSpPr/>
          <p:nvPr/>
        </p:nvGrpSpPr>
        <p:grpSpPr>
          <a:xfrm>
            <a:off x="5115240" y="-428760"/>
            <a:ext cx="4275000" cy="6450480"/>
            <a:chOff x="5115240" y="-428760"/>
            <a:chExt cx="4275000" cy="6450480"/>
          </a:xfrm>
        </p:grpSpPr>
        <p:sp>
          <p:nvSpPr>
            <p:cNvPr id="251" name="Google Shape;348;p36"/>
            <p:cNvSpPr/>
            <p:nvPr/>
          </p:nvSpPr>
          <p:spPr>
            <a:xfrm rot="10800000" flipH="1">
              <a:off x="8492040" y="-192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2" name="Google Shape;349;p36"/>
            <p:cNvSpPr/>
            <p:nvPr/>
          </p:nvSpPr>
          <p:spPr>
            <a:xfrm>
              <a:off x="8551800" y="32677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3" name="Google Shape;350;p36"/>
            <p:cNvSpPr/>
            <p:nvPr/>
          </p:nvSpPr>
          <p:spPr>
            <a:xfrm>
              <a:off x="660672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4" name="Google Shape;351;p36"/>
            <p:cNvSpPr/>
            <p:nvPr/>
          </p:nvSpPr>
          <p:spPr>
            <a:xfrm>
              <a:off x="71035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5" name="Google Shape;352;p36"/>
            <p:cNvSpPr/>
            <p:nvPr/>
          </p:nvSpPr>
          <p:spPr>
            <a:xfrm>
              <a:off x="66841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6" name="Google Shape;353;p36"/>
            <p:cNvSpPr/>
            <p:nvPr/>
          </p:nvSpPr>
          <p:spPr>
            <a:xfrm>
              <a:off x="6109920" y="1194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" name="Google Shape;354;p36"/>
            <p:cNvSpPr/>
            <p:nvPr/>
          </p:nvSpPr>
          <p:spPr>
            <a:xfrm>
              <a:off x="6109920" y="697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8" name="Google Shape;355;p36"/>
            <p:cNvSpPr/>
            <p:nvPr/>
          </p:nvSpPr>
          <p:spPr>
            <a:xfrm>
              <a:off x="7587360" y="1194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9" name="Google Shape;356;p36"/>
            <p:cNvSpPr/>
            <p:nvPr/>
          </p:nvSpPr>
          <p:spPr>
            <a:xfrm>
              <a:off x="5634000" y="-428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0" name="Google Shape;357;p36"/>
            <p:cNvSpPr/>
            <p:nvPr/>
          </p:nvSpPr>
          <p:spPr>
            <a:xfrm>
              <a:off x="701784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1" name="Google Shape;358;p36"/>
            <p:cNvSpPr/>
            <p:nvPr/>
          </p:nvSpPr>
          <p:spPr>
            <a:xfrm>
              <a:off x="5193720" y="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2" name="Google Shape;359;p36"/>
            <p:cNvSpPr/>
            <p:nvPr/>
          </p:nvSpPr>
          <p:spPr>
            <a:xfrm>
              <a:off x="8069040" y="16221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3" name="Google Shape;360;p36"/>
            <p:cNvSpPr/>
            <p:nvPr/>
          </p:nvSpPr>
          <p:spPr>
            <a:xfrm rot="10800000" flipH="1">
              <a:off x="5114880" y="3656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4" name="Google Shape;361;p36"/>
            <p:cNvSpPr/>
            <p:nvPr/>
          </p:nvSpPr>
          <p:spPr>
            <a:xfrm rot="10800000" flipH="1">
              <a:off x="6606360" y="39250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" name="Google Shape;362;p36"/>
            <p:cNvSpPr/>
            <p:nvPr/>
          </p:nvSpPr>
          <p:spPr>
            <a:xfrm rot="10800000" flipH="1">
              <a:off x="5983560" y="5054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" name="Google Shape;363;p36"/>
            <p:cNvSpPr/>
            <p:nvPr/>
          </p:nvSpPr>
          <p:spPr>
            <a:xfrm rot="10800000" flipH="1">
              <a:off x="7178400" y="3533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7" name="Google Shape;364;p36"/>
            <p:cNvSpPr/>
            <p:nvPr/>
          </p:nvSpPr>
          <p:spPr>
            <a:xfrm rot="10800000" flipH="1">
              <a:off x="6606360" y="46098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8" name="Google Shape;365;p36"/>
            <p:cNvSpPr/>
            <p:nvPr/>
          </p:nvSpPr>
          <p:spPr>
            <a:xfrm rot="10800000" flipH="1">
              <a:off x="5526000" y="4128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9" name="Google Shape;366;p36"/>
            <p:cNvSpPr/>
            <p:nvPr/>
          </p:nvSpPr>
          <p:spPr>
            <a:xfrm>
              <a:off x="8117280" y="2852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0" name="Google Shape;367;p36"/>
            <p:cNvSpPr/>
            <p:nvPr/>
          </p:nvSpPr>
          <p:spPr>
            <a:xfrm>
              <a:off x="8172720" y="3034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14B453-1E75-CC2A-B1D9-62EB412834E0}"/>
              </a:ext>
            </a:extLst>
          </p:cNvPr>
          <p:cNvSpPr txBox="1"/>
          <p:nvPr/>
        </p:nvSpPr>
        <p:spPr>
          <a:xfrm>
            <a:off x="378620" y="185559"/>
            <a:ext cx="7943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Implemention of E-Commerce Order Management System</a:t>
            </a:r>
            <a:endParaRPr lang="en-I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B95EB48-0EC2-7F15-B925-DC89196AC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20" y="1316419"/>
            <a:ext cx="489185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Inventory Management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Synchronizes stock levels across warehouses and sales platforms to prevent overselling.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Order Routing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Directs orders to the nearest warehouse or fulfillment center for faster delivery.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Logistics &amp; Shipping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Connects with third-party courier services (FedEx, UPS, DHL) for seamless shipping.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70621-10B1-33FC-4E08-3E0201272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4" y="1385888"/>
            <a:ext cx="2578895" cy="28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3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3AC69-5755-AD11-114C-D501850524CA}"/>
              </a:ext>
            </a:extLst>
          </p:cNvPr>
          <p:cNvSpPr txBox="1"/>
          <p:nvPr/>
        </p:nvSpPr>
        <p:spPr>
          <a:xfrm>
            <a:off x="450057" y="464343"/>
            <a:ext cx="8557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Outcomes of E-Commerce Order Management System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CBBB4-0D8A-F249-96D2-951E5081878F}"/>
              </a:ext>
            </a:extLst>
          </p:cNvPr>
          <p:cNvSpPr txBox="1"/>
          <p:nvPr/>
        </p:nvSpPr>
        <p:spPr>
          <a:xfrm>
            <a:off x="2069133" y="1383698"/>
            <a:ext cx="51845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Reduces manual errors and ensures precise order processing</a:t>
            </a:r>
            <a:r>
              <a:rPr lang="en-US"/>
              <a:t>.</a:t>
            </a:r>
          </a:p>
          <a:p>
            <a:pPr algn="just"/>
            <a:endParaRPr 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Automates workflows, reducing processing time and delivery delays.</a:t>
            </a:r>
          </a:p>
          <a:p>
            <a:pPr algn="just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Uses encryption and verification processes to protect transactions.</a:t>
            </a:r>
          </a:p>
          <a:p>
            <a:pPr algn="just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Supports increasing order volumes without performance issues.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66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362DA-0CF5-A6F2-E829-C866D2D3DE2E}"/>
              </a:ext>
            </a:extLst>
          </p:cNvPr>
          <p:cNvSpPr txBox="1"/>
          <p:nvPr/>
        </p:nvSpPr>
        <p:spPr>
          <a:xfrm>
            <a:off x="228600" y="771525"/>
            <a:ext cx="8031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Future Trends in E-Commerce Order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0BA4C-E44A-C6B7-2891-377B03BB72BF}"/>
              </a:ext>
            </a:extLst>
          </p:cNvPr>
          <p:cNvSpPr txBox="1"/>
          <p:nvPr/>
        </p:nvSpPr>
        <p:spPr>
          <a:xfrm>
            <a:off x="328612" y="1578769"/>
            <a:ext cx="56935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AI-powered chatbots, predictive analytics, and smart order processing for improved efficiency</a:t>
            </a:r>
            <a:r>
              <a:rPr lang="en-US"/>
              <a:t>.</a:t>
            </a:r>
          </a:p>
          <a:p>
            <a:pPr algn="just"/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Enhances transparency, security, and fraud prevention in order management.</a:t>
            </a:r>
          </a:p>
          <a:p>
            <a:pPr algn="just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Faster fulfillment using drones, autonomous vehicles, and local micro-warehouses.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9B06C-B74E-8CD7-3A43-97A491FDA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206" y="1578769"/>
            <a:ext cx="2436019" cy="184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3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AC00FE-0C67-89E0-A2C4-AA6A17D03E3A}"/>
              </a:ext>
            </a:extLst>
          </p:cNvPr>
          <p:cNvSpPr txBox="1"/>
          <p:nvPr/>
        </p:nvSpPr>
        <p:spPr>
          <a:xfrm>
            <a:off x="521494" y="942975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81124-F95B-0E06-93B1-DC732B15DA2B}"/>
              </a:ext>
            </a:extLst>
          </p:cNvPr>
          <p:cNvSpPr txBox="1"/>
          <p:nvPr/>
        </p:nvSpPr>
        <p:spPr>
          <a:xfrm>
            <a:off x="992983" y="1615202"/>
            <a:ext cx="50792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E-Commerce Order Tracking and Management System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essential for modern businesses to streamline operations, enhance customer satisfaction, and improve efficiency. By integrating advanced technologies such as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AI, cloud computing, and automation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businesses can ensure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tracking, seamless order fulfillment.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93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4ACF95-B6FC-05DF-F8F2-E8E29ED3093A}"/>
              </a:ext>
            </a:extLst>
          </p:cNvPr>
          <p:cNvSpPr txBox="1"/>
          <p:nvPr/>
        </p:nvSpPr>
        <p:spPr>
          <a:xfrm>
            <a:off x="2859860" y="1919882"/>
            <a:ext cx="3627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03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 idx="4294967295"/>
          </p:nvPr>
        </p:nvSpPr>
        <p:spPr>
          <a:xfrm>
            <a:off x="4208039" y="708025"/>
            <a:ext cx="4572000" cy="11604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500" b="1" strike="noStrike" spc="-1">
                <a:solidFill>
                  <a:schemeClr val="dk1"/>
                </a:solidFill>
                <a:latin typeface="Times New Roman" panose="02020603050405020304" pitchFamily="18" charset="0"/>
                <a:ea typeface="Outfit"/>
                <a:cs typeface="Times New Roman" panose="02020603050405020304" pitchFamily="18" charset="0"/>
              </a:rPr>
              <a:t>Introduction</a:t>
            </a:r>
            <a:endParaRPr lang="fr-FR" sz="6500" b="0" strike="noStrike" spc="-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ubTitle"/>
          </p:nvPr>
        </p:nvSpPr>
        <p:spPr>
          <a:xfrm>
            <a:off x="3979801" y="1958760"/>
            <a:ext cx="4572000" cy="190182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E-Commerce Order Tracking and Management System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enables businesses to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track, manage, and process orders seamlessly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from purchase to delivery. It provides real-time updates on order status, inventory levels, shipping details, and customer interactions..</a:t>
            </a:r>
            <a:endParaRPr lang="en-US" sz="1800" b="0" strike="noStrike" spc="-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3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274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5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6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7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8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1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2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3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6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7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8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9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0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 idx="4294967295"/>
          </p:nvPr>
        </p:nvSpPr>
        <p:spPr>
          <a:xfrm>
            <a:off x="4572000" y="0"/>
            <a:ext cx="4572000" cy="11620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>
                <a:solidFill>
                  <a:schemeClr val="dk1"/>
                </a:solidFill>
                <a:latin typeface="Times New Roman" panose="02020603050405020304" pitchFamily="18" charset="0"/>
                <a:ea typeface="Outfit"/>
                <a:cs typeface="Times New Roman" panose="02020603050405020304" pitchFamily="18" charset="0"/>
              </a:rPr>
              <a:t>Definition of E-Commerce Order Tracking</a:t>
            </a:r>
            <a:endParaRPr lang="fr-FR" sz="2800" b="0" strike="noStrike" spc="-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4619160" y="1345810"/>
            <a:ext cx="3941762" cy="36639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just"/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E-Commerce Order Tracking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process of monitoring and managing the status of customer orders from placement to final delivery. It involves real-time tracking of order progress, including order confirmation, payment processing, packaging, dispatch, shipping, and delivery updates.</a:t>
            </a:r>
          </a:p>
          <a:p>
            <a:pPr algn="just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provides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both businesses and customers by offering real-time notifications and estimated delivery timelines. </a:t>
            </a:r>
          </a:p>
        </p:txBody>
      </p:sp>
      <p:grpSp>
        <p:nvGrpSpPr>
          <p:cNvPr id="316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317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8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9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0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1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2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3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4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5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6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7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8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9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0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1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2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3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 idx="4294967295"/>
          </p:nvPr>
        </p:nvSpPr>
        <p:spPr>
          <a:xfrm>
            <a:off x="242411" y="79692"/>
            <a:ext cx="4389438" cy="13843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>
                <a:solidFill>
                  <a:schemeClr val="dk1"/>
                </a:solidFill>
                <a:latin typeface="Times New Roman" panose="02020603050405020304" pitchFamily="18" charset="0"/>
                <a:ea typeface="Outfit"/>
                <a:cs typeface="Times New Roman" panose="02020603050405020304" pitchFamily="18" charset="0"/>
              </a:rPr>
              <a:t>Importance of Order Management</a:t>
            </a:r>
            <a:endParaRPr lang="fr-FR" sz="3600" b="0" strike="noStrike" spc="-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398D9E-EAF3-139C-5163-ADB0CD53578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78657" y="1349753"/>
            <a:ext cx="497681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Customer Satisfaction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accurate order fulfillment, real-time tracking, and timely deliveries.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Inventory Control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Helps maintain stock levels, prevents overselling, and automates restocking alerts.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Streamlines Order Processing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Reduces manual errors, automates order confirmation, invoicing, and shipping. </a:t>
            </a:r>
          </a:p>
        </p:txBody>
      </p:sp>
      <p:sp>
        <p:nvSpPr>
          <p:cNvPr id="3" name="Google Shape;664;p50">
            <a:extLst>
              <a:ext uri="{FF2B5EF4-FFF2-40B4-BE49-F238E27FC236}">
                <a16:creationId xmlns:a16="http://schemas.microsoft.com/office/drawing/2014/main" id="{0DE21B1A-CC9B-92D9-EA7C-77D09D53E89C}"/>
              </a:ext>
            </a:extLst>
          </p:cNvPr>
          <p:cNvSpPr/>
          <p:nvPr/>
        </p:nvSpPr>
        <p:spPr>
          <a:xfrm>
            <a:off x="5707867" y="1060200"/>
            <a:ext cx="3108960" cy="310896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D042B5-8579-EA0C-9AB4-EA0668189330}"/>
              </a:ext>
            </a:extLst>
          </p:cNvPr>
          <p:cNvSpPr txBox="1"/>
          <p:nvPr/>
        </p:nvSpPr>
        <p:spPr>
          <a:xfrm>
            <a:off x="663250" y="299930"/>
            <a:ext cx="78970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strike="noStrike" spc="-1">
                <a:solidFill>
                  <a:schemeClr val="dk1"/>
                </a:solidFill>
                <a:latin typeface="Times New Roman" panose="02020603050405020304" pitchFamily="18" charset="0"/>
                <a:ea typeface="Outfit"/>
                <a:cs typeface="Times New Roman" panose="02020603050405020304" pitchFamily="18" charset="0"/>
              </a:rPr>
              <a:t>Key Features of Order Tracking Systems</a:t>
            </a:r>
            <a:endParaRPr lang="en-IN" sz="3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FCF51-FC33-45B4-E890-862D5AEBC580}"/>
              </a:ext>
            </a:extLst>
          </p:cNvPr>
          <p:cNvSpPr txBox="1"/>
          <p:nvPr/>
        </p:nvSpPr>
        <p:spPr>
          <a:xfrm>
            <a:off x="2225874" y="1642348"/>
            <a:ext cx="49970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live updates on order status from placement to delivery.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Sends alerts via SMS, email, or app notifications for order status changes.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customers to track their orders with real-time location updates.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Supports orders from multiple platforms like websites, apps, and marketplaces</a:t>
            </a:r>
            <a:endParaRPr lang="en-IN"/>
          </a:p>
        </p:txBody>
      </p:sp>
      <p:sp>
        <p:nvSpPr>
          <p:cNvPr id="6" name="AutoShape 2" descr="Transportation Management System: Key Features and Benefits">
            <a:extLst>
              <a:ext uri="{FF2B5EF4-FFF2-40B4-BE49-F238E27FC236}">
                <a16:creationId xmlns:a16="http://schemas.microsoft.com/office/drawing/2014/main" id="{64740540-F458-EF86-A9C3-F6D1AC8F92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59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F2C366-8B33-73F9-EFBF-1EA5B0C4B2A0}"/>
              </a:ext>
            </a:extLst>
          </p:cNvPr>
          <p:cNvSpPr txBox="1"/>
          <p:nvPr/>
        </p:nvSpPr>
        <p:spPr>
          <a:xfrm>
            <a:off x="1178717" y="414338"/>
            <a:ext cx="5243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6158C-4D7C-3657-987E-0239E9CDA795}"/>
              </a:ext>
            </a:extLst>
          </p:cNvPr>
          <p:cNvSpPr txBox="1"/>
          <p:nvPr/>
        </p:nvSpPr>
        <p:spPr>
          <a:xfrm>
            <a:off x="1171573" y="1072277"/>
            <a:ext cx="63597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essential for managing and storing order-related data efficiently.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a centralized repository that consolidates data from multiple sources for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reporting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 tools</a:t>
            </a:r>
            <a:r>
              <a:rPr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analyze stored data to generate reports, dashboards, and performance insights, enabling businesses to make </a:t>
            </a:r>
            <a:r>
              <a:rPr lang="en-US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data-driven decisions</a:t>
            </a:r>
            <a:r>
              <a:rPr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00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 idx="4294967295"/>
          </p:nvPr>
        </p:nvSpPr>
        <p:spPr>
          <a:xfrm>
            <a:off x="3593160" y="227773"/>
            <a:ext cx="5339810" cy="179947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E-Commerce Order Management</a:t>
            </a:r>
            <a:endParaRPr lang="fr-FR" sz="3600" b="1" strike="noStrike" spc="-1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subTitle"/>
          </p:nvPr>
        </p:nvSpPr>
        <p:spPr>
          <a:xfrm>
            <a:off x="4572000" y="2014538"/>
            <a:ext cx="4572000" cy="294322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4413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1600" spc="-1">
              <a:solidFill>
                <a:schemeClr val="dk1"/>
              </a:solidFill>
              <a:latin typeface="DM Sans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383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384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5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6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7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8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9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0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1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2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3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4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5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6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7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8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9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0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880FF55-A8BE-7832-B7C1-DB8186015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160" y="1719468"/>
            <a:ext cx="533981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tracking stock levels, leading to overstocking or stockouts.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Manual errors or system failures can slow down order fulfillment.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Delays from suppliers, logistics issues, or unforeseen circumstances affect deliveries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5407F5-0766-A1C3-C5AA-60C22114911A}"/>
              </a:ext>
            </a:extLst>
          </p:cNvPr>
          <p:cNvSpPr txBox="1"/>
          <p:nvPr/>
        </p:nvSpPr>
        <p:spPr>
          <a:xfrm>
            <a:off x="755855" y="421731"/>
            <a:ext cx="49970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1C9A18-102A-E380-C811-5F1145EDB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80" y="824026"/>
            <a:ext cx="7647039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Powerful processors (Intel Xeon/i7 or higher) with SSD storage for      fast data retrieval.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High-speed internet, routers, and firewalls for secure and seamless data transmission</a:t>
            </a:r>
            <a:r>
              <a:rPr lang="en-US" sz="2000"/>
              <a:t>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27552-7A8A-E98F-6586-3E9FFA978797}"/>
              </a:ext>
            </a:extLst>
          </p:cNvPr>
          <p:cNvSpPr txBox="1"/>
          <p:nvPr/>
        </p:nvSpPr>
        <p:spPr>
          <a:xfrm>
            <a:off x="748480" y="2442038"/>
            <a:ext cx="4185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5320B-91EC-47F5-015A-7B9BB333E3AE}"/>
              </a:ext>
            </a:extLst>
          </p:cNvPr>
          <p:cNvSpPr txBox="1"/>
          <p:nvPr/>
        </p:nvSpPr>
        <p:spPr>
          <a:xfrm>
            <a:off x="755855" y="3136720"/>
            <a:ext cx="66699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MySQL, PostgreSQL, MongoDB, or Oracle for managing order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Power BI, Tableau, or Google Data Studio for analytics and reporting.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6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3 Essentials for E-commerce Architecture - GeeksforGeeks">
            <a:extLst>
              <a:ext uri="{FF2B5EF4-FFF2-40B4-BE49-F238E27FC236}">
                <a16:creationId xmlns:a16="http://schemas.microsoft.com/office/drawing/2014/main" id="{7AC21007-7245-4675-D385-DA9678EA9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31" y="928687"/>
            <a:ext cx="5803900" cy="415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520EDD-3978-4D14-9FAF-F615A7647D7F}"/>
              </a:ext>
            </a:extLst>
          </p:cNvPr>
          <p:cNvSpPr txBox="1"/>
          <p:nvPr/>
        </p:nvSpPr>
        <p:spPr>
          <a:xfrm>
            <a:off x="1221581" y="405467"/>
            <a:ext cx="3510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6621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594</Words>
  <Application>Microsoft Office PowerPoint</Application>
  <PresentationFormat>On-screen Show (16:9)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17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Slidesgo Final Pages</vt:lpstr>
      <vt:lpstr>Slidesgo Final Pages</vt:lpstr>
      <vt:lpstr>E-Commerce Order Tracking and Management System </vt:lpstr>
      <vt:lpstr>Introduction</vt:lpstr>
      <vt:lpstr>Definition of E-Commerce Order Tracking</vt:lpstr>
      <vt:lpstr>Importance of Order Management</vt:lpstr>
      <vt:lpstr>PowerPoint Presentation</vt:lpstr>
      <vt:lpstr>PowerPoint Presentation</vt:lpstr>
      <vt:lpstr>Challenges in E-Commerce Order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Order Tracking and Management System </dc:title>
  <dc:creator>Aswini L</dc:creator>
  <cp:lastModifiedBy>918667616591</cp:lastModifiedBy>
  <cp:revision>3</cp:revision>
  <dcterms:modified xsi:type="dcterms:W3CDTF">2025-02-19T03:03:45Z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2025-02-18T17:23:01Z</dcterms:created>
  <dc:creator>Unknown Creator</dc:creator>
  <dc:description/>
  <dc:language>en-US</dc:language>
  <cp:lastModifiedBy>Unknown Creator</cp:lastModifiedBy>
  <dcterms:modified xsi:type="dcterms:W3CDTF">2025-02-18T17:23:01Z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