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8" r:id="rId2"/>
    <p:sldId id="256" r:id="rId3"/>
    <p:sldId id="305" r:id="rId4"/>
    <p:sldId id="261" r:id="rId5"/>
    <p:sldId id="262" r:id="rId6"/>
    <p:sldId id="259" r:id="rId7"/>
    <p:sldId id="282" r:id="rId8"/>
    <p:sldId id="270" r:id="rId9"/>
    <p:sldId id="276" r:id="rId10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2"/>
      <p:bold r:id="rId13"/>
      <p:italic r:id="rId14"/>
      <p:boldItalic r:id="rId15"/>
    </p:embeddedFont>
    <p:embeddedFont>
      <p:font typeface="Barlow Semi Condensed Medium" panose="00000606000000000000" pitchFamily="2" charset="0"/>
      <p:regular r:id="rId16"/>
      <p:bold r:id="rId17"/>
      <p:italic r:id="rId18"/>
      <p:boldItalic r:id="rId19"/>
    </p:embeddedFont>
    <p:embeddedFont>
      <p:font typeface="Fjalla One" panose="02000506040000020004" pitchFamily="2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3522B-4832-4139-8E66-3B4AAA9DDC2D}" v="81" dt="2024-07-27T18:12:07.417"/>
  </p1510:revLst>
</p1510:revInfo>
</file>

<file path=ppt/tableStyles.xml><?xml version="1.0" encoding="utf-8"?>
<a:tblStyleLst xmlns:a="http://schemas.openxmlformats.org/drawingml/2006/main" def="{93D49340-FAAE-4A08-9E5C-3EDDD94B5C5F}">
  <a:tblStyle styleId="{93D49340-FAAE-4A08-9E5C-3EDDD94B5C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A CHENG XUN" userId="a97fcc42-d4d5-4999-a1dc-dd24c4a31040" providerId="ADAL" clId="{0B43522B-4832-4139-8E66-3B4AAA9DDC2D}"/>
    <pc:docChg chg="undo redo custSel addSld delSld modSld sldOrd delMainMaster">
      <pc:chgData name="CHUA CHENG XUN" userId="a97fcc42-d4d5-4999-a1dc-dd24c4a31040" providerId="ADAL" clId="{0B43522B-4832-4139-8E66-3B4AAA9DDC2D}" dt="2024-07-27T18:12:21.608" v="1749" actId="1076"/>
      <pc:docMkLst>
        <pc:docMk/>
      </pc:docMkLst>
      <pc:sldChg chg="modSp mod">
        <pc:chgData name="CHUA CHENG XUN" userId="a97fcc42-d4d5-4999-a1dc-dd24c4a31040" providerId="ADAL" clId="{0B43522B-4832-4139-8E66-3B4AAA9DDC2D}" dt="2024-07-27T17:41:45.949" v="1727" actId="14100"/>
        <pc:sldMkLst>
          <pc:docMk/>
          <pc:sldMk cId="0" sldId="256"/>
        </pc:sldMkLst>
        <pc:spChg chg="mod">
          <ac:chgData name="CHUA CHENG XUN" userId="a97fcc42-d4d5-4999-a1dc-dd24c4a31040" providerId="ADAL" clId="{0B43522B-4832-4139-8E66-3B4AAA9DDC2D}" dt="2024-07-27T17:41:45.949" v="1727" actId="14100"/>
          <ac:spMkLst>
            <pc:docMk/>
            <pc:sldMk cId="0" sldId="256"/>
            <ac:spMk id="1885" creationId="{00000000-0000-0000-0000-000000000000}"/>
          </ac:spMkLst>
        </pc:spChg>
      </pc:sldChg>
      <pc:sldChg chg="modSp add del mod ord">
        <pc:chgData name="CHUA CHENG XUN" userId="a97fcc42-d4d5-4999-a1dc-dd24c4a31040" providerId="ADAL" clId="{0B43522B-4832-4139-8E66-3B4AAA9DDC2D}" dt="2024-07-27T15:48:17.282" v="1464" actId="47"/>
        <pc:sldMkLst>
          <pc:docMk/>
          <pc:sldMk cId="0" sldId="257"/>
        </pc:sldMkLst>
        <pc:spChg chg="mod">
          <ac:chgData name="CHUA CHENG XUN" userId="a97fcc42-d4d5-4999-a1dc-dd24c4a31040" providerId="ADAL" clId="{0B43522B-4832-4139-8E66-3B4AAA9DDC2D}" dt="2024-07-27T13:45:21.862" v="217" actId="20577"/>
          <ac:spMkLst>
            <pc:docMk/>
            <pc:sldMk cId="0" sldId="257"/>
            <ac:spMk id="1890" creationId="{00000000-0000-0000-0000-000000000000}"/>
          </ac:spMkLst>
        </pc:spChg>
      </pc:sldChg>
      <pc:sldChg chg="addSp delSp modSp mod ord modNotes">
        <pc:chgData name="CHUA CHENG XUN" userId="a97fcc42-d4d5-4999-a1dc-dd24c4a31040" providerId="ADAL" clId="{0B43522B-4832-4139-8E66-3B4AAA9DDC2D}" dt="2024-07-27T17:51:52.714" v="1729"/>
        <pc:sldMkLst>
          <pc:docMk/>
          <pc:sldMk cId="0" sldId="258"/>
        </pc:sldMkLst>
        <pc:spChg chg="add del mod">
          <ac:chgData name="CHUA CHENG XUN" userId="a97fcc42-d4d5-4999-a1dc-dd24c4a31040" providerId="ADAL" clId="{0B43522B-4832-4139-8E66-3B4AAA9DDC2D}" dt="2024-07-27T16:30:37.727" v="1508" actId="478"/>
          <ac:spMkLst>
            <pc:docMk/>
            <pc:sldMk cId="0" sldId="258"/>
            <ac:spMk id="3" creationId="{BF0FB0D9-2C2B-026D-CD23-D4375FE37B12}"/>
          </ac:spMkLst>
        </pc:spChg>
        <pc:spChg chg="mod">
          <ac:chgData name="CHUA CHENG XUN" userId="a97fcc42-d4d5-4999-a1dc-dd24c4a31040" providerId="ADAL" clId="{0B43522B-4832-4139-8E66-3B4AAA9DDC2D}" dt="2024-07-27T16:33:48.584" v="1523"/>
          <ac:spMkLst>
            <pc:docMk/>
            <pc:sldMk cId="0" sldId="258"/>
            <ac:spMk id="7" creationId="{780DA2E2-3F08-034F-1DFA-663D9FAA9B11}"/>
          </ac:spMkLst>
        </pc:spChg>
        <pc:spChg chg="mod">
          <ac:chgData name="CHUA CHENG XUN" userId="a97fcc42-d4d5-4999-a1dc-dd24c4a31040" providerId="ADAL" clId="{0B43522B-4832-4139-8E66-3B4AAA9DDC2D}" dt="2024-07-27T16:33:48.584" v="1523"/>
          <ac:spMkLst>
            <pc:docMk/>
            <pc:sldMk cId="0" sldId="258"/>
            <ac:spMk id="8" creationId="{DC8C0987-24BF-4EA4-C92A-9D7AC0924A49}"/>
          </ac:spMkLst>
        </pc:spChg>
        <pc:spChg chg="mod">
          <ac:chgData name="CHUA CHENG XUN" userId="a97fcc42-d4d5-4999-a1dc-dd24c4a31040" providerId="ADAL" clId="{0B43522B-4832-4139-8E66-3B4AAA9DDC2D}" dt="2024-07-27T16:33:48.584" v="1523"/>
          <ac:spMkLst>
            <pc:docMk/>
            <pc:sldMk cId="0" sldId="258"/>
            <ac:spMk id="9" creationId="{59F5E0BF-9649-A343-B0A7-6B42380F028E}"/>
          </ac:spMkLst>
        </pc:spChg>
        <pc:spChg chg="mod">
          <ac:chgData name="CHUA CHENG XUN" userId="a97fcc42-d4d5-4999-a1dc-dd24c4a31040" providerId="ADAL" clId="{0B43522B-4832-4139-8E66-3B4AAA9DDC2D}" dt="2024-07-27T16:33:48.584" v="1523"/>
          <ac:spMkLst>
            <pc:docMk/>
            <pc:sldMk cId="0" sldId="258"/>
            <ac:spMk id="10" creationId="{ED53854A-778F-61C1-E1DF-6EE90A86F590}"/>
          </ac:spMkLst>
        </pc:spChg>
        <pc:spChg chg="mod">
          <ac:chgData name="CHUA CHENG XUN" userId="a97fcc42-d4d5-4999-a1dc-dd24c4a31040" providerId="ADAL" clId="{0B43522B-4832-4139-8E66-3B4AAA9DDC2D}" dt="2024-07-27T16:33:48.584" v="1523"/>
          <ac:spMkLst>
            <pc:docMk/>
            <pc:sldMk cId="0" sldId="258"/>
            <ac:spMk id="11" creationId="{5E351665-F58E-183F-09C1-4BC51581F286}"/>
          </ac:spMkLst>
        </pc:spChg>
        <pc:spChg chg="add mod">
          <ac:chgData name="CHUA CHENG XUN" userId="a97fcc42-d4d5-4999-a1dc-dd24c4a31040" providerId="ADAL" clId="{0B43522B-4832-4139-8E66-3B4AAA9DDC2D}" dt="2024-07-27T16:36:15.016" v="1531" actId="20577"/>
          <ac:spMkLst>
            <pc:docMk/>
            <pc:sldMk cId="0" sldId="258"/>
            <ac:spMk id="12" creationId="{5CD82904-E7AD-B713-824E-EA4D1EA1D1C4}"/>
          </ac:spMkLst>
        </pc:spChg>
        <pc:spChg chg="add del mod">
          <ac:chgData name="CHUA CHENG XUN" userId="a97fcc42-d4d5-4999-a1dc-dd24c4a31040" providerId="ADAL" clId="{0B43522B-4832-4139-8E66-3B4AAA9DDC2D}" dt="2024-07-27T16:37:13.291" v="1552" actId="478"/>
          <ac:spMkLst>
            <pc:docMk/>
            <pc:sldMk cId="0" sldId="258"/>
            <ac:spMk id="14" creationId="{A09294E3-C6BA-9E59-1D8B-61EC750EAEA6}"/>
          </ac:spMkLst>
        </pc:spChg>
        <pc:spChg chg="add mod">
          <ac:chgData name="CHUA CHENG XUN" userId="a97fcc42-d4d5-4999-a1dc-dd24c4a31040" providerId="ADAL" clId="{0B43522B-4832-4139-8E66-3B4AAA9DDC2D}" dt="2024-07-27T16:39:20.866" v="1612" actId="20577"/>
          <ac:spMkLst>
            <pc:docMk/>
            <pc:sldMk cId="0" sldId="258"/>
            <ac:spMk id="15" creationId="{A5065F55-68DA-0BE8-9DC4-276E8B041C14}"/>
          </ac:spMkLst>
        </pc:spChg>
        <pc:spChg chg="add mod">
          <ac:chgData name="CHUA CHENG XUN" userId="a97fcc42-d4d5-4999-a1dc-dd24c4a31040" providerId="ADAL" clId="{0B43522B-4832-4139-8E66-3B4AAA9DDC2D}" dt="2024-07-27T16:39:31.542" v="1613" actId="313"/>
          <ac:spMkLst>
            <pc:docMk/>
            <pc:sldMk cId="0" sldId="258"/>
            <ac:spMk id="16" creationId="{BF784FC1-CA23-4649-7E81-093BB10EEB85}"/>
          </ac:spMkLst>
        </pc:spChg>
        <pc:spChg chg="add del mod">
          <ac:chgData name="CHUA CHENG XUN" userId="a97fcc42-d4d5-4999-a1dc-dd24c4a31040" providerId="ADAL" clId="{0B43522B-4832-4139-8E66-3B4AAA9DDC2D}" dt="2024-07-27T16:37:25.856" v="1558" actId="478"/>
          <ac:spMkLst>
            <pc:docMk/>
            <pc:sldMk cId="0" sldId="258"/>
            <ac:spMk id="18" creationId="{BB4FF265-75C9-C674-FFDA-B975B868713F}"/>
          </ac:spMkLst>
        </pc:spChg>
        <pc:spChg chg="add del mod">
          <ac:chgData name="CHUA CHENG XUN" userId="a97fcc42-d4d5-4999-a1dc-dd24c4a31040" providerId="ADAL" clId="{0B43522B-4832-4139-8E66-3B4AAA9DDC2D}" dt="2024-07-27T16:37:29.151" v="1560" actId="478"/>
          <ac:spMkLst>
            <pc:docMk/>
            <pc:sldMk cId="0" sldId="258"/>
            <ac:spMk id="20" creationId="{CB0E56B4-9AD6-0E8B-12E5-F18D850C92A3}"/>
          </ac:spMkLst>
        </pc:spChg>
        <pc:spChg chg="add del mod">
          <ac:chgData name="CHUA CHENG XUN" userId="a97fcc42-d4d5-4999-a1dc-dd24c4a31040" providerId="ADAL" clId="{0B43522B-4832-4139-8E66-3B4AAA9DDC2D}" dt="2024-07-27T16:37:32.364" v="1562" actId="478"/>
          <ac:spMkLst>
            <pc:docMk/>
            <pc:sldMk cId="0" sldId="258"/>
            <ac:spMk id="22" creationId="{CC5F51F8-5E48-1471-4E15-9FE528A302FD}"/>
          </ac:spMkLst>
        </pc:spChg>
        <pc:spChg chg="add del mod">
          <ac:chgData name="CHUA CHENG XUN" userId="a97fcc42-d4d5-4999-a1dc-dd24c4a31040" providerId="ADAL" clId="{0B43522B-4832-4139-8E66-3B4AAA9DDC2D}" dt="2024-07-27T16:37:35.069" v="1564" actId="478"/>
          <ac:spMkLst>
            <pc:docMk/>
            <pc:sldMk cId="0" sldId="258"/>
            <ac:spMk id="24" creationId="{85F571FE-853F-4705-F47C-7C1E5E894D30}"/>
          </ac:spMkLst>
        </pc:spChg>
        <pc:spChg chg="add mod">
          <ac:chgData name="CHUA CHENG XUN" userId="a97fcc42-d4d5-4999-a1dc-dd24c4a31040" providerId="ADAL" clId="{0B43522B-4832-4139-8E66-3B4AAA9DDC2D}" dt="2024-07-27T16:42:55.699" v="1628" actId="1036"/>
          <ac:spMkLst>
            <pc:docMk/>
            <pc:sldMk cId="0" sldId="258"/>
            <ac:spMk id="25" creationId="{32BAAE59-F95F-F485-208E-EECB62E109D7}"/>
          </ac:spMkLst>
        </pc:spChg>
        <pc:spChg chg="mod">
          <ac:chgData name="CHUA CHENG XUN" userId="a97fcc42-d4d5-4999-a1dc-dd24c4a31040" providerId="ADAL" clId="{0B43522B-4832-4139-8E66-3B4AAA9DDC2D}" dt="2024-07-27T16:31:23.551" v="1515" actId="165"/>
          <ac:spMkLst>
            <pc:docMk/>
            <pc:sldMk cId="0" sldId="258"/>
            <ac:spMk id="1906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6:31:23.551" v="1515" actId="165"/>
          <ac:spMkLst>
            <pc:docMk/>
            <pc:sldMk cId="0" sldId="258"/>
            <ac:spMk id="1907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6:31:23.551" v="1515" actId="165"/>
          <ac:spMkLst>
            <pc:docMk/>
            <pc:sldMk cId="0" sldId="258"/>
            <ac:spMk id="1909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6:31:23.551" v="1515" actId="165"/>
          <ac:spMkLst>
            <pc:docMk/>
            <pc:sldMk cId="0" sldId="258"/>
            <ac:spMk id="1910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6:31:23.551" v="1515" actId="165"/>
          <ac:spMkLst>
            <pc:docMk/>
            <pc:sldMk cId="0" sldId="258"/>
            <ac:spMk id="1911" creationId="{00000000-0000-0000-0000-000000000000}"/>
          </ac:spMkLst>
        </pc:spChg>
        <pc:spChg chg="del">
          <ac:chgData name="CHUA CHENG XUN" userId="a97fcc42-d4d5-4999-a1dc-dd24c4a31040" providerId="ADAL" clId="{0B43522B-4832-4139-8E66-3B4AAA9DDC2D}" dt="2024-07-27T16:30:36.152" v="1507" actId="478"/>
          <ac:spMkLst>
            <pc:docMk/>
            <pc:sldMk cId="0" sldId="258"/>
            <ac:spMk id="1929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6:37:16.839" v="1553" actId="1076"/>
          <ac:spMkLst>
            <pc:docMk/>
            <pc:sldMk cId="0" sldId="258"/>
            <ac:spMk id="1930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6:36:48.235" v="1547" actId="1076"/>
          <ac:spMkLst>
            <pc:docMk/>
            <pc:sldMk cId="0" sldId="258"/>
            <ac:spMk id="1931" creationId="{00000000-0000-0000-0000-000000000000}"/>
          </ac:spMkLst>
        </pc:spChg>
        <pc:spChg chg="del">
          <ac:chgData name="CHUA CHENG XUN" userId="a97fcc42-d4d5-4999-a1dc-dd24c4a31040" providerId="ADAL" clId="{0B43522B-4832-4139-8E66-3B4AAA9DDC2D}" dt="2024-07-27T16:37:12.348" v="1551" actId="478"/>
          <ac:spMkLst>
            <pc:docMk/>
            <pc:sldMk cId="0" sldId="258"/>
            <ac:spMk id="1932" creationId="{00000000-0000-0000-0000-000000000000}"/>
          </ac:spMkLst>
        </pc:spChg>
        <pc:spChg chg="del mod">
          <ac:chgData name="CHUA CHENG XUN" userId="a97fcc42-d4d5-4999-a1dc-dd24c4a31040" providerId="ADAL" clId="{0B43522B-4832-4139-8E66-3B4AAA9DDC2D}" dt="2024-07-27T16:37:23.411" v="1557" actId="478"/>
          <ac:spMkLst>
            <pc:docMk/>
            <pc:sldMk cId="0" sldId="258"/>
            <ac:spMk id="1933" creationId="{00000000-0000-0000-0000-000000000000}"/>
          </ac:spMkLst>
        </pc:spChg>
        <pc:spChg chg="del">
          <ac:chgData name="CHUA CHENG XUN" userId="a97fcc42-d4d5-4999-a1dc-dd24c4a31040" providerId="ADAL" clId="{0B43522B-4832-4139-8E66-3B4AAA9DDC2D}" dt="2024-07-27T16:37:27.049" v="1559" actId="478"/>
          <ac:spMkLst>
            <pc:docMk/>
            <pc:sldMk cId="0" sldId="258"/>
            <ac:spMk id="1934" creationId="{00000000-0000-0000-0000-000000000000}"/>
          </ac:spMkLst>
        </pc:spChg>
        <pc:spChg chg="del">
          <ac:chgData name="CHUA CHENG XUN" userId="a97fcc42-d4d5-4999-a1dc-dd24c4a31040" providerId="ADAL" clId="{0B43522B-4832-4139-8E66-3B4AAA9DDC2D}" dt="2024-07-27T16:37:30.708" v="1561" actId="478"/>
          <ac:spMkLst>
            <pc:docMk/>
            <pc:sldMk cId="0" sldId="258"/>
            <ac:spMk id="1935" creationId="{00000000-0000-0000-0000-000000000000}"/>
          </ac:spMkLst>
        </pc:spChg>
        <pc:spChg chg="del">
          <ac:chgData name="CHUA CHENG XUN" userId="a97fcc42-d4d5-4999-a1dc-dd24c4a31040" providerId="ADAL" clId="{0B43522B-4832-4139-8E66-3B4AAA9DDC2D}" dt="2024-07-27T16:37:33.987" v="1563" actId="478"/>
          <ac:spMkLst>
            <pc:docMk/>
            <pc:sldMk cId="0" sldId="258"/>
            <ac:spMk id="1936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6:30:55.806" v="1510" actId="1076"/>
          <ac:spMkLst>
            <pc:docMk/>
            <pc:sldMk cId="0" sldId="258"/>
            <ac:spMk id="1937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6:32:29.560" v="1519" actId="1076"/>
          <ac:spMkLst>
            <pc:docMk/>
            <pc:sldMk cId="0" sldId="258"/>
            <ac:spMk id="1938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6:34:41.446" v="1525" actId="1076"/>
          <ac:spMkLst>
            <pc:docMk/>
            <pc:sldMk cId="0" sldId="258"/>
            <ac:spMk id="1939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6:35:26.852" v="1528" actId="1076"/>
          <ac:spMkLst>
            <pc:docMk/>
            <pc:sldMk cId="0" sldId="258"/>
            <ac:spMk id="1940" creationId="{00000000-0000-0000-0000-000000000000}"/>
          </ac:spMkLst>
        </pc:spChg>
        <pc:grpChg chg="add mod">
          <ac:chgData name="CHUA CHENG XUN" userId="a97fcc42-d4d5-4999-a1dc-dd24c4a31040" providerId="ADAL" clId="{0B43522B-4832-4139-8E66-3B4AAA9DDC2D}" dt="2024-07-27T16:36:12.044" v="1529" actId="1076"/>
          <ac:grpSpMkLst>
            <pc:docMk/>
            <pc:sldMk cId="0" sldId="258"/>
            <ac:grpSpMk id="4" creationId="{BDB4BBF6-ACB5-D440-B423-4A3216C1EFB5}"/>
          </ac:grpSpMkLst>
        </pc:grpChg>
        <pc:grpChg chg="mod">
          <ac:chgData name="CHUA CHENG XUN" userId="a97fcc42-d4d5-4999-a1dc-dd24c4a31040" providerId="ADAL" clId="{0B43522B-4832-4139-8E66-3B4AAA9DDC2D}" dt="2024-07-27T16:33:48.584" v="1523"/>
          <ac:grpSpMkLst>
            <pc:docMk/>
            <pc:sldMk cId="0" sldId="258"/>
            <ac:grpSpMk id="5" creationId="{A1E1341A-F7AF-6E64-3756-618D497F670D}"/>
          </ac:grpSpMkLst>
        </pc:grpChg>
        <pc:grpChg chg="mod">
          <ac:chgData name="CHUA CHENG XUN" userId="a97fcc42-d4d5-4999-a1dc-dd24c4a31040" providerId="ADAL" clId="{0B43522B-4832-4139-8E66-3B4AAA9DDC2D}" dt="2024-07-27T16:33:48.584" v="1523"/>
          <ac:grpSpMkLst>
            <pc:docMk/>
            <pc:sldMk cId="0" sldId="258"/>
            <ac:grpSpMk id="6" creationId="{A78D29AE-BE00-44A9-A026-E601C56A64DD}"/>
          </ac:grpSpMkLst>
        </pc:grpChg>
        <pc:grpChg chg="mod">
          <ac:chgData name="CHUA CHENG XUN" userId="a97fcc42-d4d5-4999-a1dc-dd24c4a31040" providerId="ADAL" clId="{0B43522B-4832-4139-8E66-3B4AAA9DDC2D}" dt="2024-07-27T16:31:22.506" v="1514" actId="1076"/>
          <ac:grpSpMkLst>
            <pc:docMk/>
            <pc:sldMk cId="0" sldId="258"/>
            <ac:grpSpMk id="1896" creationId="{00000000-0000-0000-0000-000000000000}"/>
          </ac:grpSpMkLst>
        </pc:grpChg>
        <pc:grpChg chg="add del mod">
          <ac:chgData name="CHUA CHENG XUN" userId="a97fcc42-d4d5-4999-a1dc-dd24c4a31040" providerId="ADAL" clId="{0B43522B-4832-4139-8E66-3B4AAA9DDC2D}" dt="2024-07-27T16:32:29.560" v="1519" actId="1076"/>
          <ac:grpSpMkLst>
            <pc:docMk/>
            <pc:sldMk cId="0" sldId="258"/>
            <ac:grpSpMk id="1904" creationId="{00000000-0000-0000-0000-000000000000}"/>
          </ac:grpSpMkLst>
        </pc:grpChg>
        <pc:grpChg chg="mod topLvl">
          <ac:chgData name="CHUA CHENG XUN" userId="a97fcc42-d4d5-4999-a1dc-dd24c4a31040" providerId="ADAL" clId="{0B43522B-4832-4139-8E66-3B4AAA9DDC2D}" dt="2024-07-27T16:31:23.551" v="1515" actId="165"/>
          <ac:grpSpMkLst>
            <pc:docMk/>
            <pc:sldMk cId="0" sldId="258"/>
            <ac:grpSpMk id="1905" creationId="{00000000-0000-0000-0000-000000000000}"/>
          </ac:grpSpMkLst>
        </pc:grpChg>
        <pc:grpChg chg="mod topLvl">
          <ac:chgData name="CHUA CHENG XUN" userId="a97fcc42-d4d5-4999-a1dc-dd24c4a31040" providerId="ADAL" clId="{0B43522B-4832-4139-8E66-3B4AAA9DDC2D}" dt="2024-07-27T16:31:23.551" v="1515" actId="165"/>
          <ac:grpSpMkLst>
            <pc:docMk/>
            <pc:sldMk cId="0" sldId="258"/>
            <ac:grpSpMk id="1908" creationId="{00000000-0000-0000-0000-000000000000}"/>
          </ac:grpSpMkLst>
        </pc:grpChg>
        <pc:grpChg chg="mod">
          <ac:chgData name="CHUA CHENG XUN" userId="a97fcc42-d4d5-4999-a1dc-dd24c4a31040" providerId="ADAL" clId="{0B43522B-4832-4139-8E66-3B4AAA9DDC2D}" dt="2024-07-27T16:34:41.446" v="1525" actId="1076"/>
          <ac:grpSpMkLst>
            <pc:docMk/>
            <pc:sldMk cId="0" sldId="258"/>
            <ac:grpSpMk id="1912" creationId="{00000000-0000-0000-0000-000000000000}"/>
          </ac:grpSpMkLst>
        </pc:grpChg>
        <pc:grpChg chg="mod">
          <ac:chgData name="CHUA CHENG XUN" userId="a97fcc42-d4d5-4999-a1dc-dd24c4a31040" providerId="ADAL" clId="{0B43522B-4832-4139-8E66-3B4AAA9DDC2D}" dt="2024-07-27T16:35:26.852" v="1528" actId="1076"/>
          <ac:grpSpMkLst>
            <pc:docMk/>
            <pc:sldMk cId="0" sldId="258"/>
            <ac:grpSpMk id="1920" creationId="{00000000-0000-0000-0000-000000000000}"/>
          </ac:grpSpMkLst>
        </pc:grpChg>
      </pc:sldChg>
      <pc:sldChg chg="addSp delSp modSp mod ord modNotes">
        <pc:chgData name="CHUA CHENG XUN" userId="a97fcc42-d4d5-4999-a1dc-dd24c4a31040" providerId="ADAL" clId="{0B43522B-4832-4139-8E66-3B4AAA9DDC2D}" dt="2024-07-27T16:39:34.681" v="1616" actId="20577"/>
        <pc:sldMkLst>
          <pc:docMk/>
          <pc:sldMk cId="0" sldId="259"/>
        </pc:sldMkLst>
        <pc:spChg chg="add del mod">
          <ac:chgData name="CHUA CHENG XUN" userId="a97fcc42-d4d5-4999-a1dc-dd24c4a31040" providerId="ADAL" clId="{0B43522B-4832-4139-8E66-3B4AAA9DDC2D}" dt="2024-07-27T14:51:25.743" v="1001" actId="478"/>
          <ac:spMkLst>
            <pc:docMk/>
            <pc:sldMk cId="0" sldId="259"/>
            <ac:spMk id="3" creationId="{9092FDA7-FD0B-9E02-0C85-BF0204F8AC53}"/>
          </ac:spMkLst>
        </pc:spChg>
        <pc:spChg chg="mod">
          <ac:chgData name="CHUA CHENG XUN" userId="a97fcc42-d4d5-4999-a1dc-dd24c4a31040" providerId="ADAL" clId="{0B43522B-4832-4139-8E66-3B4AAA9DDC2D}" dt="2024-07-27T16:39:34.681" v="1616" actId="20577"/>
          <ac:spMkLst>
            <pc:docMk/>
            <pc:sldMk cId="0" sldId="259"/>
            <ac:spMk id="2155" creationId="{00000000-0000-0000-0000-000000000000}"/>
          </ac:spMkLst>
        </pc:spChg>
        <pc:spChg chg="del mod">
          <ac:chgData name="CHUA CHENG XUN" userId="a97fcc42-d4d5-4999-a1dc-dd24c4a31040" providerId="ADAL" clId="{0B43522B-4832-4139-8E66-3B4AAA9DDC2D}" dt="2024-07-27T14:51:19.603" v="998" actId="478"/>
          <ac:spMkLst>
            <pc:docMk/>
            <pc:sldMk cId="0" sldId="259"/>
            <ac:spMk id="2156" creationId="{00000000-0000-0000-0000-000000000000}"/>
          </ac:spMkLst>
        </pc:spChg>
        <pc:spChg chg="del">
          <ac:chgData name="CHUA CHENG XUN" userId="a97fcc42-d4d5-4999-a1dc-dd24c4a31040" providerId="ADAL" clId="{0B43522B-4832-4139-8E66-3B4AAA9DDC2D}" dt="2024-07-27T14:51:23.633" v="1000" actId="478"/>
          <ac:spMkLst>
            <pc:docMk/>
            <pc:sldMk cId="0" sldId="259"/>
            <ac:spMk id="2157" creationId="{00000000-0000-0000-0000-000000000000}"/>
          </ac:spMkLst>
        </pc:spChg>
      </pc:sldChg>
      <pc:sldChg chg="addSp modSp del mod ord modNotes">
        <pc:chgData name="CHUA CHENG XUN" userId="a97fcc42-d4d5-4999-a1dc-dd24c4a31040" providerId="ADAL" clId="{0B43522B-4832-4139-8E66-3B4AAA9DDC2D}" dt="2024-07-27T15:48:18.571" v="1465" actId="47"/>
        <pc:sldMkLst>
          <pc:docMk/>
          <pc:sldMk cId="0" sldId="260"/>
        </pc:sldMkLst>
        <pc:spChg chg="mod">
          <ac:chgData name="CHUA CHENG XUN" userId="a97fcc42-d4d5-4999-a1dc-dd24c4a31040" providerId="ADAL" clId="{0B43522B-4832-4139-8E66-3B4AAA9DDC2D}" dt="2024-07-27T14:59:58.165" v="1049" actId="164"/>
          <ac:spMkLst>
            <pc:docMk/>
            <pc:sldMk cId="0" sldId="260"/>
            <ac:spMk id="2165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5:00:19.405" v="1056" actId="1076"/>
          <ac:spMkLst>
            <pc:docMk/>
            <pc:sldMk cId="0" sldId="260"/>
            <ac:spMk id="2177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5:00:25.273" v="1057" actId="1076"/>
          <ac:spMkLst>
            <pc:docMk/>
            <pc:sldMk cId="0" sldId="260"/>
            <ac:spMk id="2178" creationId="{00000000-0000-0000-0000-000000000000}"/>
          </ac:spMkLst>
        </pc:spChg>
        <pc:grpChg chg="add mod">
          <ac:chgData name="CHUA CHENG XUN" userId="a97fcc42-d4d5-4999-a1dc-dd24c4a31040" providerId="ADAL" clId="{0B43522B-4832-4139-8E66-3B4AAA9DDC2D}" dt="2024-07-27T15:00:04.183" v="1052" actId="164"/>
          <ac:grpSpMkLst>
            <pc:docMk/>
            <pc:sldMk cId="0" sldId="260"/>
            <ac:grpSpMk id="2" creationId="{86D8F604-C218-D9EC-C701-0CD6B307A74F}"/>
          </ac:grpSpMkLst>
        </pc:grpChg>
        <pc:grpChg chg="add mod">
          <ac:chgData name="CHUA CHENG XUN" userId="a97fcc42-d4d5-4999-a1dc-dd24c4a31040" providerId="ADAL" clId="{0B43522B-4832-4139-8E66-3B4AAA9DDC2D}" dt="2024-07-27T15:00:12.863" v="1055" actId="1076"/>
          <ac:grpSpMkLst>
            <pc:docMk/>
            <pc:sldMk cId="0" sldId="260"/>
            <ac:grpSpMk id="3" creationId="{88A6B1D7-1E86-A9C5-B546-C66896BF4E0F}"/>
          </ac:grpSpMkLst>
        </pc:grpChg>
        <pc:grpChg chg="mod">
          <ac:chgData name="CHUA CHENG XUN" userId="a97fcc42-d4d5-4999-a1dc-dd24c4a31040" providerId="ADAL" clId="{0B43522B-4832-4139-8E66-3B4AAA9DDC2D}" dt="2024-07-27T15:00:04.183" v="1052" actId="164"/>
          <ac:grpSpMkLst>
            <pc:docMk/>
            <pc:sldMk cId="0" sldId="260"/>
            <ac:grpSpMk id="2162" creationId="{00000000-0000-0000-0000-000000000000}"/>
          </ac:grpSpMkLst>
        </pc:grpChg>
        <pc:grpChg chg="mod">
          <ac:chgData name="CHUA CHENG XUN" userId="a97fcc42-d4d5-4999-a1dc-dd24c4a31040" providerId="ADAL" clId="{0B43522B-4832-4139-8E66-3B4AAA9DDC2D}" dt="2024-07-27T14:59:58.165" v="1049" actId="164"/>
          <ac:grpSpMkLst>
            <pc:docMk/>
            <pc:sldMk cId="0" sldId="260"/>
            <ac:grpSpMk id="2166" creationId="{00000000-0000-0000-0000-000000000000}"/>
          </ac:grpSpMkLst>
        </pc:grpChg>
      </pc:sldChg>
      <pc:sldChg chg="addSp delSp modSp mod ord modNotes">
        <pc:chgData name="CHUA CHENG XUN" userId="a97fcc42-d4d5-4999-a1dc-dd24c4a31040" providerId="ADAL" clId="{0B43522B-4832-4139-8E66-3B4AAA9DDC2D}" dt="2024-07-27T17:37:33.726" v="1717"/>
        <pc:sldMkLst>
          <pc:docMk/>
          <pc:sldMk cId="0" sldId="261"/>
        </pc:sldMkLst>
        <pc:spChg chg="add">
          <ac:chgData name="CHUA CHENG XUN" userId="a97fcc42-d4d5-4999-a1dc-dd24c4a31040" providerId="ADAL" clId="{0B43522B-4832-4139-8E66-3B4AAA9DDC2D}" dt="2024-07-27T14:19:24.245" v="274"/>
          <ac:spMkLst>
            <pc:docMk/>
            <pc:sldMk cId="0" sldId="261"/>
            <ac:spMk id="2" creationId="{ABF327A8-7BDE-5895-2035-89C741B2C6D4}"/>
          </ac:spMkLst>
        </pc:spChg>
        <pc:spChg chg="add">
          <ac:chgData name="CHUA CHENG XUN" userId="a97fcc42-d4d5-4999-a1dc-dd24c4a31040" providerId="ADAL" clId="{0B43522B-4832-4139-8E66-3B4AAA9DDC2D}" dt="2024-07-27T14:24:52.066" v="344"/>
          <ac:spMkLst>
            <pc:docMk/>
            <pc:sldMk cId="0" sldId="261"/>
            <ac:spMk id="3" creationId="{4A44C1EC-8AD1-FE1C-3781-EF6CA5FD1D31}"/>
          </ac:spMkLst>
        </pc:spChg>
        <pc:spChg chg="add mod">
          <ac:chgData name="CHUA CHENG XUN" userId="a97fcc42-d4d5-4999-a1dc-dd24c4a31040" providerId="ADAL" clId="{0B43522B-4832-4139-8E66-3B4AAA9DDC2D}" dt="2024-07-27T14:26:11.474" v="381"/>
          <ac:spMkLst>
            <pc:docMk/>
            <pc:sldMk cId="0" sldId="261"/>
            <ac:spMk id="4" creationId="{AAE9642C-9028-927E-A09F-6FF16DF97542}"/>
          </ac:spMkLst>
        </pc:spChg>
        <pc:spChg chg="add">
          <ac:chgData name="CHUA CHENG XUN" userId="a97fcc42-d4d5-4999-a1dc-dd24c4a31040" providerId="ADAL" clId="{0B43522B-4832-4139-8E66-3B4AAA9DDC2D}" dt="2024-07-27T14:27:14.613" v="398"/>
          <ac:spMkLst>
            <pc:docMk/>
            <pc:sldMk cId="0" sldId="261"/>
            <ac:spMk id="5" creationId="{CC9B35AE-3355-F316-0AA6-A0B3BB7F3E0E}"/>
          </ac:spMkLst>
        </pc:spChg>
        <pc:spChg chg="add mod">
          <ac:chgData name="CHUA CHENG XUN" userId="a97fcc42-d4d5-4999-a1dc-dd24c4a31040" providerId="ADAL" clId="{0B43522B-4832-4139-8E66-3B4AAA9DDC2D}" dt="2024-07-27T14:27:18.642" v="401"/>
          <ac:spMkLst>
            <pc:docMk/>
            <pc:sldMk cId="0" sldId="261"/>
            <ac:spMk id="6" creationId="{995289ED-4C0F-914E-7B09-12AC852AFDE0}"/>
          </ac:spMkLst>
        </pc:spChg>
        <pc:spChg chg="mod">
          <ac:chgData name="CHUA CHENG XUN" userId="a97fcc42-d4d5-4999-a1dc-dd24c4a31040" providerId="ADAL" clId="{0B43522B-4832-4139-8E66-3B4AAA9DDC2D}" dt="2024-07-27T16:42:53.670" v="1626" actId="1036"/>
          <ac:spMkLst>
            <pc:docMk/>
            <pc:sldMk cId="0" sldId="261"/>
            <ac:spMk id="2195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7:37:33.726" v="1717"/>
          <ac:spMkLst>
            <pc:docMk/>
            <pc:sldMk cId="0" sldId="261"/>
            <ac:spMk id="2196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7:31:07.470" v="1633"/>
          <ac:spMkLst>
            <pc:docMk/>
            <pc:sldMk cId="0" sldId="261"/>
            <ac:spMk id="2197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6:42:53.670" v="1626" actId="1036"/>
          <ac:spMkLst>
            <pc:docMk/>
            <pc:sldMk cId="0" sldId="261"/>
            <ac:spMk id="2198" creationId="{00000000-0000-0000-0000-000000000000}"/>
          </ac:spMkLst>
        </pc:spChg>
        <pc:spChg chg="add del mod">
          <ac:chgData name="CHUA CHENG XUN" userId="a97fcc42-d4d5-4999-a1dc-dd24c4a31040" providerId="ADAL" clId="{0B43522B-4832-4139-8E66-3B4AAA9DDC2D}" dt="2024-07-27T17:37:24.090" v="1716"/>
          <ac:spMkLst>
            <pc:docMk/>
            <pc:sldMk cId="0" sldId="261"/>
            <ac:spMk id="2199" creationId="{00000000-0000-0000-0000-000000000000}"/>
          </ac:spMkLst>
        </pc:spChg>
        <pc:spChg chg="add del mod">
          <ac:chgData name="CHUA CHENG XUN" userId="a97fcc42-d4d5-4999-a1dc-dd24c4a31040" providerId="ADAL" clId="{0B43522B-4832-4139-8E66-3B4AAA9DDC2D}" dt="2024-07-27T16:42:53.670" v="1626" actId="1036"/>
          <ac:spMkLst>
            <pc:docMk/>
            <pc:sldMk cId="0" sldId="261"/>
            <ac:spMk id="2200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6:42:53.670" v="1626" actId="1036"/>
          <ac:spMkLst>
            <pc:docMk/>
            <pc:sldMk cId="0" sldId="261"/>
            <ac:spMk id="2201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4:32:27.653" v="448" actId="1076"/>
          <ac:spMkLst>
            <pc:docMk/>
            <pc:sldMk cId="0" sldId="261"/>
            <ac:spMk id="2205" creationId="{00000000-0000-0000-0000-000000000000}"/>
          </ac:spMkLst>
        </pc:spChg>
        <pc:grpChg chg="mod">
          <ac:chgData name="CHUA CHENG XUN" userId="a97fcc42-d4d5-4999-a1dc-dd24c4a31040" providerId="ADAL" clId="{0B43522B-4832-4139-8E66-3B4AAA9DDC2D}" dt="2024-07-27T16:42:53.670" v="1626" actId="1036"/>
          <ac:grpSpMkLst>
            <pc:docMk/>
            <pc:sldMk cId="0" sldId="261"/>
            <ac:grpSpMk id="2183" creationId="{00000000-0000-0000-0000-000000000000}"/>
          </ac:grpSpMkLst>
        </pc:grpChg>
        <pc:grpChg chg="mod">
          <ac:chgData name="CHUA CHENG XUN" userId="a97fcc42-d4d5-4999-a1dc-dd24c4a31040" providerId="ADAL" clId="{0B43522B-4832-4139-8E66-3B4AAA9DDC2D}" dt="2024-07-27T16:42:53.670" v="1626" actId="1036"/>
          <ac:grpSpMkLst>
            <pc:docMk/>
            <pc:sldMk cId="0" sldId="261"/>
            <ac:grpSpMk id="2187" creationId="{00000000-0000-0000-0000-000000000000}"/>
          </ac:grpSpMkLst>
        </pc:grpChg>
        <pc:grpChg chg="mod">
          <ac:chgData name="CHUA CHENG XUN" userId="a97fcc42-d4d5-4999-a1dc-dd24c4a31040" providerId="ADAL" clId="{0B43522B-4832-4139-8E66-3B4AAA9DDC2D}" dt="2024-07-27T16:42:53.670" v="1626" actId="1036"/>
          <ac:grpSpMkLst>
            <pc:docMk/>
            <pc:sldMk cId="0" sldId="261"/>
            <ac:grpSpMk id="2191" creationId="{00000000-0000-0000-0000-000000000000}"/>
          </ac:grpSpMkLst>
        </pc:grpChg>
        <pc:grpChg chg="mod">
          <ac:chgData name="CHUA CHENG XUN" userId="a97fcc42-d4d5-4999-a1dc-dd24c4a31040" providerId="ADAL" clId="{0B43522B-4832-4139-8E66-3B4AAA9DDC2D}" dt="2024-07-27T16:42:53.670" v="1626" actId="1036"/>
          <ac:grpSpMkLst>
            <pc:docMk/>
            <pc:sldMk cId="0" sldId="261"/>
            <ac:grpSpMk id="2202" creationId="{00000000-0000-0000-0000-000000000000}"/>
          </ac:grpSpMkLst>
        </pc:grpChg>
        <pc:grpChg chg="mod">
          <ac:chgData name="CHUA CHENG XUN" userId="a97fcc42-d4d5-4999-a1dc-dd24c4a31040" providerId="ADAL" clId="{0B43522B-4832-4139-8E66-3B4AAA9DDC2D}" dt="2024-07-27T16:42:53.670" v="1626" actId="1036"/>
          <ac:grpSpMkLst>
            <pc:docMk/>
            <pc:sldMk cId="0" sldId="261"/>
            <ac:grpSpMk id="2206" creationId="{00000000-0000-0000-0000-000000000000}"/>
          </ac:grpSpMkLst>
        </pc:grpChg>
        <pc:grpChg chg="mod">
          <ac:chgData name="CHUA CHENG XUN" userId="a97fcc42-d4d5-4999-a1dc-dd24c4a31040" providerId="ADAL" clId="{0B43522B-4832-4139-8E66-3B4AAA9DDC2D}" dt="2024-07-27T16:42:53.670" v="1626" actId="1036"/>
          <ac:grpSpMkLst>
            <pc:docMk/>
            <pc:sldMk cId="0" sldId="261"/>
            <ac:grpSpMk id="2212" creationId="{00000000-0000-0000-0000-000000000000}"/>
          </ac:grpSpMkLst>
        </pc:grpChg>
      </pc:sldChg>
      <pc:sldChg chg="modSp mod ord modNotes">
        <pc:chgData name="CHUA CHENG XUN" userId="a97fcc42-d4d5-4999-a1dc-dd24c4a31040" providerId="ADAL" clId="{0B43522B-4832-4139-8E66-3B4AAA9DDC2D}" dt="2024-07-27T14:50:18.033" v="977" actId="14100"/>
        <pc:sldMkLst>
          <pc:docMk/>
          <pc:sldMk cId="0" sldId="262"/>
        </pc:sldMkLst>
        <pc:spChg chg="mod">
          <ac:chgData name="CHUA CHENG XUN" userId="a97fcc42-d4d5-4999-a1dc-dd24c4a31040" providerId="ADAL" clId="{0B43522B-4832-4139-8E66-3B4AAA9DDC2D}" dt="2024-07-27T14:33:50.505" v="471" actId="20577"/>
          <ac:spMkLst>
            <pc:docMk/>
            <pc:sldMk cId="0" sldId="262"/>
            <ac:spMk id="2224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4:44:03.817" v="719" actId="1076"/>
          <ac:spMkLst>
            <pc:docMk/>
            <pc:sldMk cId="0" sldId="262"/>
            <ac:spMk id="2225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4:48:16.895" v="971" actId="404"/>
          <ac:spMkLst>
            <pc:docMk/>
            <pc:sldMk cId="0" sldId="262"/>
            <ac:spMk id="2226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4:44:32.158" v="745" actId="1076"/>
          <ac:spMkLst>
            <pc:docMk/>
            <pc:sldMk cId="0" sldId="262"/>
            <ac:spMk id="2227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4:48:15.287" v="970" actId="404"/>
          <ac:spMkLst>
            <pc:docMk/>
            <pc:sldMk cId="0" sldId="262"/>
            <ac:spMk id="2228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4:50:18.033" v="977" actId="14100"/>
          <ac:spMkLst>
            <pc:docMk/>
            <pc:sldMk cId="0" sldId="262"/>
            <ac:spMk id="2229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4:48:58.772" v="975" actId="20577"/>
          <ac:spMkLst>
            <pc:docMk/>
            <pc:sldMk cId="0" sldId="262"/>
            <ac:spMk id="2230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4:46:40.555" v="912" actId="1076"/>
          <ac:spMkLst>
            <pc:docMk/>
            <pc:sldMk cId="0" sldId="262"/>
            <ac:spMk id="2231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4:48:12.013" v="969" actId="403"/>
          <ac:spMkLst>
            <pc:docMk/>
            <pc:sldMk cId="0" sldId="262"/>
            <ac:spMk id="2232" creationId="{00000000-0000-0000-0000-000000000000}"/>
          </ac:spMkLst>
        </pc:spChg>
      </pc:sldChg>
      <pc:sldChg chg="del">
        <pc:chgData name="CHUA CHENG XUN" userId="a97fcc42-d4d5-4999-a1dc-dd24c4a31040" providerId="ADAL" clId="{0B43522B-4832-4139-8E66-3B4AAA9DDC2D}" dt="2024-07-27T15:48:19.216" v="1466" actId="47"/>
        <pc:sldMkLst>
          <pc:docMk/>
          <pc:sldMk cId="0" sldId="263"/>
        </pc:sldMkLst>
      </pc:sldChg>
      <pc:sldChg chg="del modNotes">
        <pc:chgData name="CHUA CHENG XUN" userId="a97fcc42-d4d5-4999-a1dc-dd24c4a31040" providerId="ADAL" clId="{0B43522B-4832-4139-8E66-3B4AAA9DDC2D}" dt="2024-07-27T15:48:19.625" v="1467" actId="47"/>
        <pc:sldMkLst>
          <pc:docMk/>
          <pc:sldMk cId="0" sldId="264"/>
        </pc:sldMkLst>
      </pc:sldChg>
      <pc:sldChg chg="del modNotes">
        <pc:chgData name="CHUA CHENG XUN" userId="a97fcc42-d4d5-4999-a1dc-dd24c4a31040" providerId="ADAL" clId="{0B43522B-4832-4139-8E66-3B4AAA9DDC2D}" dt="2024-07-27T15:48:20.286" v="1469" actId="47"/>
        <pc:sldMkLst>
          <pc:docMk/>
          <pc:sldMk cId="0" sldId="265"/>
        </pc:sldMkLst>
      </pc:sldChg>
      <pc:sldChg chg="del modNotes">
        <pc:chgData name="CHUA CHENG XUN" userId="a97fcc42-d4d5-4999-a1dc-dd24c4a31040" providerId="ADAL" clId="{0B43522B-4832-4139-8E66-3B4AAA9DDC2D}" dt="2024-07-27T15:48:20.488" v="1470" actId="47"/>
        <pc:sldMkLst>
          <pc:docMk/>
          <pc:sldMk cId="0" sldId="266"/>
        </pc:sldMkLst>
      </pc:sldChg>
      <pc:sldChg chg="del ord modNotes">
        <pc:chgData name="CHUA CHENG XUN" userId="a97fcc42-d4d5-4999-a1dc-dd24c4a31040" providerId="ADAL" clId="{0B43522B-4832-4139-8E66-3B4AAA9DDC2D}" dt="2024-07-27T15:48:12.315" v="1461" actId="47"/>
        <pc:sldMkLst>
          <pc:docMk/>
          <pc:sldMk cId="0" sldId="267"/>
        </pc:sldMkLst>
      </pc:sldChg>
      <pc:sldChg chg="del modNotes">
        <pc:chgData name="CHUA CHENG XUN" userId="a97fcc42-d4d5-4999-a1dc-dd24c4a31040" providerId="ADAL" clId="{0B43522B-4832-4139-8E66-3B4AAA9DDC2D}" dt="2024-07-27T15:48:20.653" v="1471" actId="47"/>
        <pc:sldMkLst>
          <pc:docMk/>
          <pc:sldMk cId="0" sldId="268"/>
        </pc:sldMkLst>
      </pc:sldChg>
      <pc:sldChg chg="del modNotes">
        <pc:chgData name="CHUA CHENG XUN" userId="a97fcc42-d4d5-4999-a1dc-dd24c4a31040" providerId="ADAL" clId="{0B43522B-4832-4139-8E66-3B4AAA9DDC2D}" dt="2024-07-27T15:48:20.763" v="1472" actId="47"/>
        <pc:sldMkLst>
          <pc:docMk/>
          <pc:sldMk cId="0" sldId="269"/>
        </pc:sldMkLst>
      </pc:sldChg>
      <pc:sldChg chg="addSp delSp modSp add del mod ord modNotes">
        <pc:chgData name="CHUA CHENG XUN" userId="a97fcc42-d4d5-4999-a1dc-dd24c4a31040" providerId="ADAL" clId="{0B43522B-4832-4139-8E66-3B4AAA9DDC2D}" dt="2024-07-27T15:48:29.494" v="1506" actId="47"/>
        <pc:sldMkLst>
          <pc:docMk/>
          <pc:sldMk cId="0" sldId="270"/>
        </pc:sldMkLst>
        <pc:spChg chg="add mod">
          <ac:chgData name="CHUA CHENG XUN" userId="a97fcc42-d4d5-4999-a1dc-dd24c4a31040" providerId="ADAL" clId="{0B43522B-4832-4139-8E66-3B4AAA9DDC2D}" dt="2024-07-27T15:43:56.808" v="1415" actId="1076"/>
          <ac:spMkLst>
            <pc:docMk/>
            <pc:sldMk cId="0" sldId="270"/>
            <ac:spMk id="2" creationId="{7728D0F3-78F5-61A7-E825-24FFF890195F}"/>
          </ac:spMkLst>
        </pc:spChg>
        <pc:spChg chg="add del mod">
          <ac:chgData name="CHUA CHENG XUN" userId="a97fcc42-d4d5-4999-a1dc-dd24c4a31040" providerId="ADAL" clId="{0B43522B-4832-4139-8E66-3B4AAA9DDC2D}" dt="2024-07-27T15:43:55.357" v="1411" actId="1076"/>
          <ac:spMkLst>
            <pc:docMk/>
            <pc:sldMk cId="0" sldId="270"/>
            <ac:spMk id="3" creationId="{E4426B32-380E-6C3F-1DEB-57DD77971AA6}"/>
          </ac:spMkLst>
        </pc:spChg>
        <pc:spChg chg="mod">
          <ac:chgData name="CHUA CHENG XUN" userId="a97fcc42-d4d5-4999-a1dc-dd24c4a31040" providerId="ADAL" clId="{0B43522B-4832-4139-8E66-3B4AAA9DDC2D}" dt="2024-07-27T15:38:24.474" v="1317"/>
          <ac:spMkLst>
            <pc:docMk/>
            <pc:sldMk cId="0" sldId="270"/>
            <ac:spMk id="2694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5:46:42.755" v="1460" actId="1076"/>
          <ac:spMkLst>
            <pc:docMk/>
            <pc:sldMk cId="0" sldId="270"/>
            <ac:spMk id="2695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5:45:27.959" v="1440" actId="20577"/>
          <ac:spMkLst>
            <pc:docMk/>
            <pc:sldMk cId="0" sldId="270"/>
            <ac:spMk id="2696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5:44:21.598" v="1419" actId="1076"/>
          <ac:spMkLst>
            <pc:docMk/>
            <pc:sldMk cId="0" sldId="270"/>
            <ac:spMk id="2697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5:46:36.131" v="1459" actId="14100"/>
          <ac:spMkLst>
            <pc:docMk/>
            <pc:sldMk cId="0" sldId="270"/>
            <ac:spMk id="2698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5:42:03.094" v="1358" actId="20577"/>
          <ac:spMkLst>
            <pc:docMk/>
            <pc:sldMk cId="0" sldId="270"/>
            <ac:spMk id="2724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5:42:07.637" v="1361" actId="20577"/>
          <ac:spMkLst>
            <pc:docMk/>
            <pc:sldMk cId="0" sldId="270"/>
            <ac:spMk id="2725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5:42:11.898" v="1364" actId="20577"/>
          <ac:spMkLst>
            <pc:docMk/>
            <pc:sldMk cId="0" sldId="270"/>
            <ac:spMk id="2726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5:42:24.561" v="1373" actId="1076"/>
          <ac:spMkLst>
            <pc:docMk/>
            <pc:sldMk cId="0" sldId="270"/>
            <ac:spMk id="2727" creationId="{00000000-0000-0000-0000-000000000000}"/>
          </ac:spMkLst>
        </pc:spChg>
      </pc:sldChg>
      <pc:sldChg chg="del modNotes">
        <pc:chgData name="CHUA CHENG XUN" userId="a97fcc42-d4d5-4999-a1dc-dd24c4a31040" providerId="ADAL" clId="{0B43522B-4832-4139-8E66-3B4AAA9DDC2D}" dt="2024-07-27T15:48:20.909" v="1473" actId="47"/>
        <pc:sldMkLst>
          <pc:docMk/>
          <pc:sldMk cId="0" sldId="271"/>
        </pc:sldMkLst>
      </pc:sldChg>
      <pc:sldChg chg="del modNotes">
        <pc:chgData name="CHUA CHENG XUN" userId="a97fcc42-d4d5-4999-a1dc-dd24c4a31040" providerId="ADAL" clId="{0B43522B-4832-4139-8E66-3B4AAA9DDC2D}" dt="2024-07-27T15:48:21.047" v="1474" actId="47"/>
        <pc:sldMkLst>
          <pc:docMk/>
          <pc:sldMk cId="0" sldId="272"/>
        </pc:sldMkLst>
      </pc:sldChg>
      <pc:sldChg chg="del modNotes">
        <pc:chgData name="CHUA CHENG XUN" userId="a97fcc42-d4d5-4999-a1dc-dd24c4a31040" providerId="ADAL" clId="{0B43522B-4832-4139-8E66-3B4AAA9DDC2D}" dt="2024-07-27T15:48:21.273" v="1475" actId="47"/>
        <pc:sldMkLst>
          <pc:docMk/>
          <pc:sldMk cId="0" sldId="273"/>
        </pc:sldMkLst>
      </pc:sldChg>
      <pc:sldChg chg="del modNotes">
        <pc:chgData name="CHUA CHENG XUN" userId="a97fcc42-d4d5-4999-a1dc-dd24c4a31040" providerId="ADAL" clId="{0B43522B-4832-4139-8E66-3B4AAA9DDC2D}" dt="2024-07-27T15:48:21.648" v="1476" actId="47"/>
        <pc:sldMkLst>
          <pc:docMk/>
          <pc:sldMk cId="0" sldId="274"/>
        </pc:sldMkLst>
      </pc:sldChg>
      <pc:sldChg chg="del modNotes">
        <pc:chgData name="CHUA CHENG XUN" userId="a97fcc42-d4d5-4999-a1dc-dd24c4a31040" providerId="ADAL" clId="{0B43522B-4832-4139-8E66-3B4AAA9DDC2D}" dt="2024-07-27T15:48:21.768" v="1477" actId="47"/>
        <pc:sldMkLst>
          <pc:docMk/>
          <pc:sldMk cId="0" sldId="275"/>
        </pc:sldMkLst>
      </pc:sldChg>
      <pc:sldChg chg="addSp delSp modSp add del mod modNotes">
        <pc:chgData name="CHUA CHENG XUN" userId="a97fcc42-d4d5-4999-a1dc-dd24c4a31040" providerId="ADAL" clId="{0B43522B-4832-4139-8E66-3B4AAA9DDC2D}" dt="2024-07-27T18:12:21.608" v="1749" actId="1076"/>
        <pc:sldMkLst>
          <pc:docMk/>
          <pc:sldMk cId="0" sldId="276"/>
        </pc:sldMkLst>
        <pc:spChg chg="add del mod">
          <ac:chgData name="CHUA CHENG XUN" userId="a97fcc42-d4d5-4999-a1dc-dd24c4a31040" providerId="ADAL" clId="{0B43522B-4832-4139-8E66-3B4AAA9DDC2D}" dt="2024-07-27T18:12:15.218" v="1746" actId="478"/>
          <ac:spMkLst>
            <pc:docMk/>
            <pc:sldMk cId="0" sldId="276"/>
            <ac:spMk id="3" creationId="{D37D048D-2B7B-FFC4-50BC-99D028077656}"/>
          </ac:spMkLst>
        </pc:spChg>
        <pc:spChg chg="del">
          <ac:chgData name="CHUA CHENG XUN" userId="a97fcc42-d4d5-4999-a1dc-dd24c4a31040" providerId="ADAL" clId="{0B43522B-4832-4139-8E66-3B4AAA9DDC2D}" dt="2024-07-27T18:12:13.756" v="1745" actId="478"/>
          <ac:spMkLst>
            <pc:docMk/>
            <pc:sldMk cId="0" sldId="276"/>
            <ac:spMk id="3185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8:12:21.608" v="1749" actId="1076"/>
          <ac:spMkLst>
            <pc:docMk/>
            <pc:sldMk cId="0" sldId="276"/>
            <ac:spMk id="3186" creationId="{00000000-0000-0000-0000-000000000000}"/>
          </ac:spMkLst>
        </pc:spChg>
      </pc:sldChg>
      <pc:sldChg chg="del modNotes">
        <pc:chgData name="CHUA CHENG XUN" userId="a97fcc42-d4d5-4999-a1dc-dd24c4a31040" providerId="ADAL" clId="{0B43522B-4832-4139-8E66-3B4AAA9DDC2D}" dt="2024-07-27T15:48:22.020" v="1479" actId="47"/>
        <pc:sldMkLst>
          <pc:docMk/>
          <pc:sldMk cId="0" sldId="277"/>
        </pc:sldMkLst>
      </pc:sldChg>
      <pc:sldChg chg="del modNotes">
        <pc:chgData name="CHUA CHENG XUN" userId="a97fcc42-d4d5-4999-a1dc-dd24c4a31040" providerId="ADAL" clId="{0B43522B-4832-4139-8E66-3B4AAA9DDC2D}" dt="2024-07-27T15:48:22.137" v="1480" actId="47"/>
        <pc:sldMkLst>
          <pc:docMk/>
          <pc:sldMk cId="0" sldId="278"/>
        </pc:sldMkLst>
      </pc:sldChg>
      <pc:sldChg chg="del modNotes">
        <pc:chgData name="CHUA CHENG XUN" userId="a97fcc42-d4d5-4999-a1dc-dd24c4a31040" providerId="ADAL" clId="{0B43522B-4832-4139-8E66-3B4AAA9DDC2D}" dt="2024-07-27T15:48:22.248" v="1481" actId="47"/>
        <pc:sldMkLst>
          <pc:docMk/>
          <pc:sldMk cId="0" sldId="279"/>
        </pc:sldMkLst>
      </pc:sldChg>
      <pc:sldChg chg="del ord modNotes">
        <pc:chgData name="CHUA CHENG XUN" userId="a97fcc42-d4d5-4999-a1dc-dd24c4a31040" providerId="ADAL" clId="{0B43522B-4832-4139-8E66-3B4AAA9DDC2D}" dt="2024-07-27T15:48:20.037" v="1468" actId="47"/>
        <pc:sldMkLst>
          <pc:docMk/>
          <pc:sldMk cId="0" sldId="280"/>
        </pc:sldMkLst>
      </pc:sldChg>
      <pc:sldChg chg="del modNotes">
        <pc:chgData name="CHUA CHENG XUN" userId="a97fcc42-d4d5-4999-a1dc-dd24c4a31040" providerId="ADAL" clId="{0B43522B-4832-4139-8E66-3B4AAA9DDC2D}" dt="2024-07-27T15:48:22.380" v="1482" actId="47"/>
        <pc:sldMkLst>
          <pc:docMk/>
          <pc:sldMk cId="0" sldId="281"/>
        </pc:sldMkLst>
      </pc:sldChg>
      <pc:sldChg chg="addSp delSp modSp mod ord modNotes">
        <pc:chgData name="CHUA CHENG XUN" userId="a97fcc42-d4d5-4999-a1dc-dd24c4a31040" providerId="ADAL" clId="{0B43522B-4832-4139-8E66-3B4AAA9DDC2D}" dt="2024-07-27T15:21:50.783" v="1314" actId="1076"/>
        <pc:sldMkLst>
          <pc:docMk/>
          <pc:sldMk cId="0" sldId="282"/>
        </pc:sldMkLst>
        <pc:spChg chg="mod">
          <ac:chgData name="CHUA CHENG XUN" userId="a97fcc42-d4d5-4999-a1dc-dd24c4a31040" providerId="ADAL" clId="{0B43522B-4832-4139-8E66-3B4AAA9DDC2D}" dt="2024-07-27T15:09:00.215" v="1069"/>
          <ac:spMkLst>
            <pc:docMk/>
            <pc:sldMk cId="0" sldId="282"/>
            <ac:spMk id="4" creationId="{EF246148-3AD6-ED0D-5125-930B29B1033F}"/>
          </ac:spMkLst>
        </pc:spChg>
        <pc:spChg chg="mod">
          <ac:chgData name="CHUA CHENG XUN" userId="a97fcc42-d4d5-4999-a1dc-dd24c4a31040" providerId="ADAL" clId="{0B43522B-4832-4139-8E66-3B4AAA9DDC2D}" dt="2024-07-27T15:09:00.215" v="1069"/>
          <ac:spMkLst>
            <pc:docMk/>
            <pc:sldMk cId="0" sldId="282"/>
            <ac:spMk id="5" creationId="{E23AD5A8-B964-AEE2-55A0-2E70EA0AD8B9}"/>
          </ac:spMkLst>
        </pc:spChg>
        <pc:spChg chg="mod">
          <ac:chgData name="CHUA CHENG XUN" userId="a97fcc42-d4d5-4999-a1dc-dd24c4a31040" providerId="ADAL" clId="{0B43522B-4832-4139-8E66-3B4AAA9DDC2D}" dt="2024-07-27T15:10:04.583" v="1080"/>
          <ac:spMkLst>
            <pc:docMk/>
            <pc:sldMk cId="0" sldId="282"/>
            <ac:spMk id="9" creationId="{FA40D654-C6FF-C1A0-91AB-467F19CC35C8}"/>
          </ac:spMkLst>
        </pc:spChg>
        <pc:spChg chg="mod">
          <ac:chgData name="CHUA CHENG XUN" userId="a97fcc42-d4d5-4999-a1dc-dd24c4a31040" providerId="ADAL" clId="{0B43522B-4832-4139-8E66-3B4AAA9DDC2D}" dt="2024-07-27T15:10:04.583" v="1080"/>
          <ac:spMkLst>
            <pc:docMk/>
            <pc:sldMk cId="0" sldId="282"/>
            <ac:spMk id="10" creationId="{BEADC310-C829-8062-A4B0-F3FC53CE0672}"/>
          </ac:spMkLst>
        </pc:spChg>
        <pc:spChg chg="add del mod">
          <ac:chgData name="CHUA CHENG XUN" userId="a97fcc42-d4d5-4999-a1dc-dd24c4a31040" providerId="ADAL" clId="{0B43522B-4832-4139-8E66-3B4AAA9DDC2D}" dt="2024-07-27T15:10:23.233" v="1091" actId="478"/>
          <ac:spMkLst>
            <pc:docMk/>
            <pc:sldMk cId="0" sldId="282"/>
            <ac:spMk id="12" creationId="{CB09ED7D-D3AE-7590-295B-736629E15DB5}"/>
          </ac:spMkLst>
        </pc:spChg>
        <pc:spChg chg="add del mod">
          <ac:chgData name="CHUA CHENG XUN" userId="a97fcc42-d4d5-4999-a1dc-dd24c4a31040" providerId="ADAL" clId="{0B43522B-4832-4139-8E66-3B4AAA9DDC2D}" dt="2024-07-27T15:10:21.783" v="1090" actId="478"/>
          <ac:spMkLst>
            <pc:docMk/>
            <pc:sldMk cId="0" sldId="282"/>
            <ac:spMk id="14" creationId="{DEDC709C-E65E-8504-1F13-571C0E283008}"/>
          </ac:spMkLst>
        </pc:spChg>
        <pc:spChg chg="add del mod">
          <ac:chgData name="CHUA CHENG XUN" userId="a97fcc42-d4d5-4999-a1dc-dd24c4a31040" providerId="ADAL" clId="{0B43522B-4832-4139-8E66-3B4AAA9DDC2D}" dt="2024-07-27T15:10:26.713" v="1094" actId="478"/>
          <ac:spMkLst>
            <pc:docMk/>
            <pc:sldMk cId="0" sldId="282"/>
            <ac:spMk id="16" creationId="{60FE85CB-DE74-1FCE-3FD0-9372718AF750}"/>
          </ac:spMkLst>
        </pc:spChg>
        <pc:spChg chg="mod">
          <ac:chgData name="CHUA CHENG XUN" userId="a97fcc42-d4d5-4999-a1dc-dd24c4a31040" providerId="ADAL" clId="{0B43522B-4832-4139-8E66-3B4AAA9DDC2D}" dt="2024-07-27T15:10:28.529" v="1096"/>
          <ac:spMkLst>
            <pc:docMk/>
            <pc:sldMk cId="0" sldId="282"/>
            <ac:spMk id="18" creationId="{0068AB06-09CC-43D6-CFAE-7C10D0C03001}"/>
          </ac:spMkLst>
        </pc:spChg>
        <pc:spChg chg="mod">
          <ac:chgData name="CHUA CHENG XUN" userId="a97fcc42-d4d5-4999-a1dc-dd24c4a31040" providerId="ADAL" clId="{0B43522B-4832-4139-8E66-3B4AAA9DDC2D}" dt="2024-07-27T15:10:28.529" v="1096"/>
          <ac:spMkLst>
            <pc:docMk/>
            <pc:sldMk cId="0" sldId="282"/>
            <ac:spMk id="19" creationId="{789D290C-C4B9-7D67-CB8C-48DAB5C22310}"/>
          </ac:spMkLst>
        </pc:spChg>
        <pc:spChg chg="add mod">
          <ac:chgData name="CHUA CHENG XUN" userId="a97fcc42-d4d5-4999-a1dc-dd24c4a31040" providerId="ADAL" clId="{0B43522B-4832-4139-8E66-3B4AAA9DDC2D}" dt="2024-07-27T15:21:02.301" v="1302" actId="1076"/>
          <ac:spMkLst>
            <pc:docMk/>
            <pc:sldMk cId="0" sldId="282"/>
            <ac:spMk id="20" creationId="{0310F71F-683C-F492-9370-5FC3B6825FFE}"/>
          </ac:spMkLst>
        </pc:spChg>
        <pc:spChg chg="add del mod">
          <ac:chgData name="CHUA CHENG XUN" userId="a97fcc42-d4d5-4999-a1dc-dd24c4a31040" providerId="ADAL" clId="{0B43522B-4832-4139-8E66-3B4AAA9DDC2D}" dt="2024-07-27T15:19:42.413" v="1276" actId="478"/>
          <ac:spMkLst>
            <pc:docMk/>
            <pc:sldMk cId="0" sldId="282"/>
            <ac:spMk id="21" creationId="{DC53501B-B49C-9ADB-A4E5-E2E7ECBEFC03}"/>
          </ac:spMkLst>
        </pc:spChg>
        <pc:spChg chg="add mod">
          <ac:chgData name="CHUA CHENG XUN" userId="a97fcc42-d4d5-4999-a1dc-dd24c4a31040" providerId="ADAL" clId="{0B43522B-4832-4139-8E66-3B4AAA9DDC2D}" dt="2024-07-27T15:21:08.443" v="1305" actId="1076"/>
          <ac:spMkLst>
            <pc:docMk/>
            <pc:sldMk cId="0" sldId="282"/>
            <ac:spMk id="24" creationId="{67C10CD5-8487-9AE7-A580-3C64F351B22E}"/>
          </ac:spMkLst>
        </pc:spChg>
        <pc:spChg chg="add del mod">
          <ac:chgData name="CHUA CHENG XUN" userId="a97fcc42-d4d5-4999-a1dc-dd24c4a31040" providerId="ADAL" clId="{0B43522B-4832-4139-8E66-3B4AAA9DDC2D}" dt="2024-07-27T15:19:42.449" v="1277" actId="478"/>
          <ac:spMkLst>
            <pc:docMk/>
            <pc:sldMk cId="0" sldId="282"/>
            <ac:spMk id="25" creationId="{B76EA09C-6C15-8B30-C8A1-E794DFBA8278}"/>
          </ac:spMkLst>
        </pc:spChg>
        <pc:spChg chg="add mod">
          <ac:chgData name="CHUA CHENG XUN" userId="a97fcc42-d4d5-4999-a1dc-dd24c4a31040" providerId="ADAL" clId="{0B43522B-4832-4139-8E66-3B4AAA9DDC2D}" dt="2024-07-27T15:21:41.325" v="1313" actId="20577"/>
          <ac:spMkLst>
            <pc:docMk/>
            <pc:sldMk cId="0" sldId="282"/>
            <ac:spMk id="26" creationId="{88B94AC5-016C-3CDA-A4EE-CD2ADCEF5F65}"/>
          </ac:spMkLst>
        </pc:spChg>
        <pc:spChg chg="mod">
          <ac:chgData name="CHUA CHENG XUN" userId="a97fcc42-d4d5-4999-a1dc-dd24c4a31040" providerId="ADAL" clId="{0B43522B-4832-4139-8E66-3B4AAA9DDC2D}" dt="2024-07-27T15:19:54.891" v="1282"/>
          <ac:spMkLst>
            <pc:docMk/>
            <pc:sldMk cId="0" sldId="282"/>
            <ac:spMk id="28" creationId="{F3E5A946-6D43-B60F-0B77-57F27D3A774C}"/>
          </ac:spMkLst>
        </pc:spChg>
        <pc:spChg chg="mod">
          <ac:chgData name="CHUA CHENG XUN" userId="a97fcc42-d4d5-4999-a1dc-dd24c4a31040" providerId="ADAL" clId="{0B43522B-4832-4139-8E66-3B4AAA9DDC2D}" dt="2024-07-27T15:19:54.891" v="1282"/>
          <ac:spMkLst>
            <pc:docMk/>
            <pc:sldMk cId="0" sldId="282"/>
            <ac:spMk id="29" creationId="{FC4D6BCF-6130-6CA2-42AF-9E294900C732}"/>
          </ac:spMkLst>
        </pc:spChg>
        <pc:spChg chg="mod">
          <ac:chgData name="CHUA CHENG XUN" userId="a97fcc42-d4d5-4999-a1dc-dd24c4a31040" providerId="ADAL" clId="{0B43522B-4832-4139-8E66-3B4AAA9DDC2D}" dt="2024-07-27T15:12:38.034" v="1121" actId="20577"/>
          <ac:spMkLst>
            <pc:docMk/>
            <pc:sldMk cId="0" sldId="282"/>
            <ac:spMk id="3498" creationId="{00000000-0000-0000-0000-000000000000}"/>
          </ac:spMkLst>
        </pc:spChg>
        <pc:spChg chg="del">
          <ac:chgData name="CHUA CHENG XUN" userId="a97fcc42-d4d5-4999-a1dc-dd24c4a31040" providerId="ADAL" clId="{0B43522B-4832-4139-8E66-3B4AAA9DDC2D}" dt="2024-07-27T15:10:14.352" v="1086" actId="21"/>
          <ac:spMkLst>
            <pc:docMk/>
            <pc:sldMk cId="0" sldId="282"/>
            <ac:spMk id="3499" creationId="{00000000-0000-0000-0000-000000000000}"/>
          </ac:spMkLst>
        </pc:spChg>
        <pc:spChg chg="del">
          <ac:chgData name="CHUA CHENG XUN" userId="a97fcc42-d4d5-4999-a1dc-dd24c4a31040" providerId="ADAL" clId="{0B43522B-4832-4139-8E66-3B4AAA9DDC2D}" dt="2024-07-27T15:10:15.003" v="1087" actId="21"/>
          <ac:spMkLst>
            <pc:docMk/>
            <pc:sldMk cId="0" sldId="282"/>
            <ac:spMk id="3500" creationId="{00000000-0000-0000-0000-000000000000}"/>
          </ac:spMkLst>
        </pc:spChg>
        <pc:spChg chg="mod topLvl">
          <ac:chgData name="CHUA CHENG XUN" userId="a97fcc42-d4d5-4999-a1dc-dd24c4a31040" providerId="ADAL" clId="{0B43522B-4832-4139-8E66-3B4AAA9DDC2D}" dt="2024-07-27T15:09:57.884" v="1076" actId="338"/>
          <ac:spMkLst>
            <pc:docMk/>
            <pc:sldMk cId="0" sldId="282"/>
            <ac:spMk id="3501" creationId="{00000000-0000-0000-0000-000000000000}"/>
          </ac:spMkLst>
        </pc:spChg>
        <pc:spChg chg="mod topLvl">
          <ac:chgData name="CHUA CHENG XUN" userId="a97fcc42-d4d5-4999-a1dc-dd24c4a31040" providerId="ADAL" clId="{0B43522B-4832-4139-8E66-3B4AAA9DDC2D}" dt="2024-07-27T15:09:57.884" v="1076" actId="338"/>
          <ac:spMkLst>
            <pc:docMk/>
            <pc:sldMk cId="0" sldId="282"/>
            <ac:spMk id="3502" creationId="{00000000-0000-0000-0000-000000000000}"/>
          </ac:spMkLst>
        </pc:spChg>
        <pc:spChg chg="del">
          <ac:chgData name="CHUA CHENG XUN" userId="a97fcc42-d4d5-4999-a1dc-dd24c4a31040" providerId="ADAL" clId="{0B43522B-4832-4139-8E66-3B4AAA9DDC2D}" dt="2024-07-27T15:10:24.784" v="1092" actId="478"/>
          <ac:spMkLst>
            <pc:docMk/>
            <pc:sldMk cId="0" sldId="282"/>
            <ac:spMk id="3503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5:21:50.783" v="1314" actId="1076"/>
          <ac:spMkLst>
            <pc:docMk/>
            <pc:sldMk cId="0" sldId="282"/>
            <ac:spMk id="3504" creationId="{00000000-0000-0000-0000-000000000000}"/>
          </ac:spMkLst>
        </pc:spChg>
        <pc:spChg chg="del">
          <ac:chgData name="CHUA CHENG XUN" userId="a97fcc42-d4d5-4999-a1dc-dd24c4a31040" providerId="ADAL" clId="{0B43522B-4832-4139-8E66-3B4AAA9DDC2D}" dt="2024-07-27T15:10:17.033" v="1088" actId="21"/>
          <ac:spMkLst>
            <pc:docMk/>
            <pc:sldMk cId="0" sldId="282"/>
            <ac:spMk id="3505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5:20:45.302" v="1300" actId="14100"/>
          <ac:spMkLst>
            <pc:docMk/>
            <pc:sldMk cId="0" sldId="282"/>
            <ac:spMk id="3506" creationId="{00000000-0000-0000-0000-000000000000}"/>
          </ac:spMkLst>
        </pc:spChg>
        <pc:spChg chg="mod">
          <ac:chgData name="CHUA CHENG XUN" userId="a97fcc42-d4d5-4999-a1dc-dd24c4a31040" providerId="ADAL" clId="{0B43522B-4832-4139-8E66-3B4AAA9DDC2D}" dt="2024-07-27T15:20:52.145" v="1301" actId="1076"/>
          <ac:spMkLst>
            <pc:docMk/>
            <pc:sldMk cId="0" sldId="282"/>
            <ac:spMk id="3507" creationId="{00000000-0000-0000-0000-000000000000}"/>
          </ac:spMkLst>
        </pc:spChg>
        <pc:spChg chg="del">
          <ac:chgData name="CHUA CHENG XUN" userId="a97fcc42-d4d5-4999-a1dc-dd24c4a31040" providerId="ADAL" clId="{0B43522B-4832-4139-8E66-3B4AAA9DDC2D}" dt="2024-07-27T15:10:18.125" v="1089" actId="21"/>
          <ac:spMkLst>
            <pc:docMk/>
            <pc:sldMk cId="0" sldId="282"/>
            <ac:spMk id="3508" creationId="{00000000-0000-0000-0000-000000000000}"/>
          </ac:spMkLst>
        </pc:spChg>
        <pc:grpChg chg="add del mod">
          <ac:chgData name="CHUA CHENG XUN" userId="a97fcc42-d4d5-4999-a1dc-dd24c4a31040" providerId="ADAL" clId="{0B43522B-4832-4139-8E66-3B4AAA9DDC2D}" dt="2024-07-27T15:09:12.464" v="1071" actId="165"/>
          <ac:grpSpMkLst>
            <pc:docMk/>
            <pc:sldMk cId="0" sldId="282"/>
            <ac:grpSpMk id="2" creationId="{93A2B0A2-2FB4-3787-5FCA-5B42891BCC51}"/>
          </ac:grpSpMkLst>
        </pc:grpChg>
        <pc:grpChg chg="add del mod">
          <ac:chgData name="CHUA CHENG XUN" userId="a97fcc42-d4d5-4999-a1dc-dd24c4a31040" providerId="ADAL" clId="{0B43522B-4832-4139-8E66-3B4AAA9DDC2D}" dt="2024-07-27T15:10:25.482" v="1093" actId="478"/>
          <ac:grpSpMkLst>
            <pc:docMk/>
            <pc:sldMk cId="0" sldId="282"/>
            <ac:grpSpMk id="3" creationId="{090F8304-DF1C-A58F-8B69-EC51BE2B1A35}"/>
          </ac:grpSpMkLst>
        </pc:grpChg>
        <pc:grpChg chg="add del mod">
          <ac:chgData name="CHUA CHENG XUN" userId="a97fcc42-d4d5-4999-a1dc-dd24c4a31040" providerId="ADAL" clId="{0B43522B-4832-4139-8E66-3B4AAA9DDC2D}" dt="2024-07-27T15:09:28.773" v="1075" actId="165"/>
          <ac:grpSpMkLst>
            <pc:docMk/>
            <pc:sldMk cId="0" sldId="282"/>
            <ac:grpSpMk id="6" creationId="{ECFFC1BF-7526-AC83-001B-85670203F37D}"/>
          </ac:grpSpMkLst>
        </pc:grpChg>
        <pc:grpChg chg="add del mod">
          <ac:chgData name="CHUA CHENG XUN" userId="a97fcc42-d4d5-4999-a1dc-dd24c4a31040" providerId="ADAL" clId="{0B43522B-4832-4139-8E66-3B4AAA9DDC2D}" dt="2024-07-27T15:19:56.640" v="1284" actId="478"/>
          <ac:grpSpMkLst>
            <pc:docMk/>
            <pc:sldMk cId="0" sldId="282"/>
            <ac:grpSpMk id="7" creationId="{144C70E0-00C0-E05F-0A02-D31A89FCB3F7}"/>
          </ac:grpSpMkLst>
        </pc:grpChg>
        <pc:grpChg chg="add mod">
          <ac:chgData name="CHUA CHENG XUN" userId="a97fcc42-d4d5-4999-a1dc-dd24c4a31040" providerId="ADAL" clId="{0B43522B-4832-4139-8E66-3B4AAA9DDC2D}" dt="2024-07-27T15:20:38.350" v="1297" actId="1076"/>
          <ac:grpSpMkLst>
            <pc:docMk/>
            <pc:sldMk cId="0" sldId="282"/>
            <ac:grpSpMk id="8" creationId="{84AF8462-345A-E78B-4AAE-8EBED88D032A}"/>
          </ac:grpSpMkLst>
        </pc:grpChg>
        <pc:grpChg chg="add del mod">
          <ac:chgData name="CHUA CHENG XUN" userId="a97fcc42-d4d5-4999-a1dc-dd24c4a31040" providerId="ADAL" clId="{0B43522B-4832-4139-8E66-3B4AAA9DDC2D}" dt="2024-07-27T15:19:42.356" v="1275" actId="478"/>
          <ac:grpSpMkLst>
            <pc:docMk/>
            <pc:sldMk cId="0" sldId="282"/>
            <ac:grpSpMk id="17" creationId="{E89718BC-F1DB-9DB1-8E95-2D4BE6604966}"/>
          </ac:grpSpMkLst>
        </pc:grpChg>
        <pc:grpChg chg="add mod ord">
          <ac:chgData name="CHUA CHENG XUN" userId="a97fcc42-d4d5-4999-a1dc-dd24c4a31040" providerId="ADAL" clId="{0B43522B-4832-4139-8E66-3B4AAA9DDC2D}" dt="2024-07-27T15:20:35.935" v="1296" actId="1076"/>
          <ac:grpSpMkLst>
            <pc:docMk/>
            <pc:sldMk cId="0" sldId="282"/>
            <ac:grpSpMk id="27" creationId="{E5BF6095-3DBC-FA73-BFA2-99498BF7AAFF}"/>
          </ac:grpSpMkLst>
        </pc:grpChg>
        <pc:picChg chg="add del">
          <ac:chgData name="CHUA CHENG XUN" userId="a97fcc42-d4d5-4999-a1dc-dd24c4a31040" providerId="ADAL" clId="{0B43522B-4832-4139-8E66-3B4AAA9DDC2D}" dt="2024-07-27T15:17:42.833" v="1183" actId="22"/>
          <ac:picMkLst>
            <pc:docMk/>
            <pc:sldMk cId="0" sldId="282"/>
            <ac:picMk id="23" creationId="{4EFC39E5-34E5-D4D2-809F-E0FA74C6E57D}"/>
          </ac:picMkLst>
        </pc:picChg>
      </pc:sldChg>
      <pc:sldChg chg="del modNotes">
        <pc:chgData name="CHUA CHENG XUN" userId="a97fcc42-d4d5-4999-a1dc-dd24c4a31040" providerId="ADAL" clId="{0B43522B-4832-4139-8E66-3B4AAA9DDC2D}" dt="2024-07-27T15:48:22.498" v="1483" actId="47"/>
        <pc:sldMkLst>
          <pc:docMk/>
          <pc:sldMk cId="0" sldId="283"/>
        </pc:sldMkLst>
      </pc:sldChg>
      <pc:sldChg chg="del modNotes">
        <pc:chgData name="CHUA CHENG XUN" userId="a97fcc42-d4d5-4999-a1dc-dd24c4a31040" providerId="ADAL" clId="{0B43522B-4832-4139-8E66-3B4AAA9DDC2D}" dt="2024-07-27T15:48:23.153" v="1484" actId="47"/>
        <pc:sldMkLst>
          <pc:docMk/>
          <pc:sldMk cId="0" sldId="284"/>
        </pc:sldMkLst>
      </pc:sldChg>
      <pc:sldChg chg="del modNotes">
        <pc:chgData name="CHUA CHENG XUN" userId="a97fcc42-d4d5-4999-a1dc-dd24c4a31040" providerId="ADAL" clId="{0B43522B-4832-4139-8E66-3B4AAA9DDC2D}" dt="2024-07-27T15:48:23.349" v="1485" actId="47"/>
        <pc:sldMkLst>
          <pc:docMk/>
          <pc:sldMk cId="0" sldId="285"/>
        </pc:sldMkLst>
      </pc:sldChg>
      <pc:sldChg chg="del modNotes">
        <pc:chgData name="CHUA CHENG XUN" userId="a97fcc42-d4d5-4999-a1dc-dd24c4a31040" providerId="ADAL" clId="{0B43522B-4832-4139-8E66-3B4AAA9DDC2D}" dt="2024-07-27T15:48:23.406" v="1486" actId="47"/>
        <pc:sldMkLst>
          <pc:docMk/>
          <pc:sldMk cId="0" sldId="286"/>
        </pc:sldMkLst>
      </pc:sldChg>
      <pc:sldChg chg="del">
        <pc:chgData name="CHUA CHENG XUN" userId="a97fcc42-d4d5-4999-a1dc-dd24c4a31040" providerId="ADAL" clId="{0B43522B-4832-4139-8E66-3B4AAA9DDC2D}" dt="2024-07-27T15:48:23.463" v="1487" actId="47"/>
        <pc:sldMkLst>
          <pc:docMk/>
          <pc:sldMk cId="0" sldId="287"/>
        </pc:sldMkLst>
      </pc:sldChg>
      <pc:sldChg chg="del">
        <pc:chgData name="CHUA CHENG XUN" userId="a97fcc42-d4d5-4999-a1dc-dd24c4a31040" providerId="ADAL" clId="{0B43522B-4832-4139-8E66-3B4AAA9DDC2D}" dt="2024-07-27T15:48:23.520" v="1488" actId="47"/>
        <pc:sldMkLst>
          <pc:docMk/>
          <pc:sldMk cId="0" sldId="288"/>
        </pc:sldMkLst>
      </pc:sldChg>
      <pc:sldChg chg="del">
        <pc:chgData name="CHUA CHENG XUN" userId="a97fcc42-d4d5-4999-a1dc-dd24c4a31040" providerId="ADAL" clId="{0B43522B-4832-4139-8E66-3B4AAA9DDC2D}" dt="2024-07-27T15:48:23.651" v="1489" actId="47"/>
        <pc:sldMkLst>
          <pc:docMk/>
          <pc:sldMk cId="0" sldId="289"/>
        </pc:sldMkLst>
      </pc:sldChg>
      <pc:sldChg chg="del">
        <pc:chgData name="CHUA CHENG XUN" userId="a97fcc42-d4d5-4999-a1dc-dd24c4a31040" providerId="ADAL" clId="{0B43522B-4832-4139-8E66-3B4AAA9DDC2D}" dt="2024-07-27T15:48:23.788" v="1490" actId="47"/>
        <pc:sldMkLst>
          <pc:docMk/>
          <pc:sldMk cId="0" sldId="290"/>
        </pc:sldMkLst>
      </pc:sldChg>
      <pc:sldChg chg="del">
        <pc:chgData name="CHUA CHENG XUN" userId="a97fcc42-d4d5-4999-a1dc-dd24c4a31040" providerId="ADAL" clId="{0B43522B-4832-4139-8E66-3B4AAA9DDC2D}" dt="2024-07-27T15:48:24.707" v="1491" actId="47"/>
        <pc:sldMkLst>
          <pc:docMk/>
          <pc:sldMk cId="0" sldId="291"/>
        </pc:sldMkLst>
      </pc:sldChg>
      <pc:sldChg chg="del">
        <pc:chgData name="CHUA CHENG XUN" userId="a97fcc42-d4d5-4999-a1dc-dd24c4a31040" providerId="ADAL" clId="{0B43522B-4832-4139-8E66-3B4AAA9DDC2D}" dt="2024-07-27T15:48:25.198" v="1492" actId="47"/>
        <pc:sldMkLst>
          <pc:docMk/>
          <pc:sldMk cId="0" sldId="292"/>
        </pc:sldMkLst>
      </pc:sldChg>
      <pc:sldChg chg="del">
        <pc:chgData name="CHUA CHENG XUN" userId="a97fcc42-d4d5-4999-a1dc-dd24c4a31040" providerId="ADAL" clId="{0B43522B-4832-4139-8E66-3B4AAA9DDC2D}" dt="2024-07-27T15:48:25.300" v="1493" actId="47"/>
        <pc:sldMkLst>
          <pc:docMk/>
          <pc:sldMk cId="0" sldId="293"/>
        </pc:sldMkLst>
      </pc:sldChg>
      <pc:sldChg chg="del">
        <pc:chgData name="CHUA CHENG XUN" userId="a97fcc42-d4d5-4999-a1dc-dd24c4a31040" providerId="ADAL" clId="{0B43522B-4832-4139-8E66-3B4AAA9DDC2D}" dt="2024-07-27T15:48:25.394" v="1494" actId="47"/>
        <pc:sldMkLst>
          <pc:docMk/>
          <pc:sldMk cId="0" sldId="294"/>
        </pc:sldMkLst>
      </pc:sldChg>
      <pc:sldChg chg="del">
        <pc:chgData name="CHUA CHENG XUN" userId="a97fcc42-d4d5-4999-a1dc-dd24c4a31040" providerId="ADAL" clId="{0B43522B-4832-4139-8E66-3B4AAA9DDC2D}" dt="2024-07-27T15:48:25.470" v="1495" actId="47"/>
        <pc:sldMkLst>
          <pc:docMk/>
          <pc:sldMk cId="0" sldId="295"/>
        </pc:sldMkLst>
      </pc:sldChg>
      <pc:sldChg chg="del">
        <pc:chgData name="CHUA CHENG XUN" userId="a97fcc42-d4d5-4999-a1dc-dd24c4a31040" providerId="ADAL" clId="{0B43522B-4832-4139-8E66-3B4AAA9DDC2D}" dt="2024-07-27T15:48:26.171" v="1496" actId="47"/>
        <pc:sldMkLst>
          <pc:docMk/>
          <pc:sldMk cId="0" sldId="296"/>
        </pc:sldMkLst>
      </pc:sldChg>
      <pc:sldChg chg="del">
        <pc:chgData name="CHUA CHENG XUN" userId="a97fcc42-d4d5-4999-a1dc-dd24c4a31040" providerId="ADAL" clId="{0B43522B-4832-4139-8E66-3B4AAA9DDC2D}" dt="2024-07-27T15:48:26.315" v="1497" actId="47"/>
        <pc:sldMkLst>
          <pc:docMk/>
          <pc:sldMk cId="0" sldId="297"/>
        </pc:sldMkLst>
      </pc:sldChg>
      <pc:sldChg chg="del">
        <pc:chgData name="CHUA CHENG XUN" userId="a97fcc42-d4d5-4999-a1dc-dd24c4a31040" providerId="ADAL" clId="{0B43522B-4832-4139-8E66-3B4AAA9DDC2D}" dt="2024-07-27T15:48:26.463" v="1498" actId="47"/>
        <pc:sldMkLst>
          <pc:docMk/>
          <pc:sldMk cId="0" sldId="298"/>
        </pc:sldMkLst>
      </pc:sldChg>
      <pc:sldChg chg="del">
        <pc:chgData name="CHUA CHENG XUN" userId="a97fcc42-d4d5-4999-a1dc-dd24c4a31040" providerId="ADAL" clId="{0B43522B-4832-4139-8E66-3B4AAA9DDC2D}" dt="2024-07-27T15:48:26.595" v="1499" actId="47"/>
        <pc:sldMkLst>
          <pc:docMk/>
          <pc:sldMk cId="0" sldId="299"/>
        </pc:sldMkLst>
      </pc:sldChg>
      <pc:sldChg chg="del">
        <pc:chgData name="CHUA CHENG XUN" userId="a97fcc42-d4d5-4999-a1dc-dd24c4a31040" providerId="ADAL" clId="{0B43522B-4832-4139-8E66-3B4AAA9DDC2D}" dt="2024-07-27T15:48:26.719" v="1500" actId="47"/>
        <pc:sldMkLst>
          <pc:docMk/>
          <pc:sldMk cId="0" sldId="300"/>
        </pc:sldMkLst>
      </pc:sldChg>
      <pc:sldChg chg="del">
        <pc:chgData name="CHUA CHENG XUN" userId="a97fcc42-d4d5-4999-a1dc-dd24c4a31040" providerId="ADAL" clId="{0B43522B-4832-4139-8E66-3B4AAA9DDC2D}" dt="2024-07-27T15:48:26.797" v="1501" actId="47"/>
        <pc:sldMkLst>
          <pc:docMk/>
          <pc:sldMk cId="0" sldId="301"/>
        </pc:sldMkLst>
      </pc:sldChg>
      <pc:sldChg chg="del">
        <pc:chgData name="CHUA CHENG XUN" userId="a97fcc42-d4d5-4999-a1dc-dd24c4a31040" providerId="ADAL" clId="{0B43522B-4832-4139-8E66-3B4AAA9DDC2D}" dt="2024-07-27T15:48:27.571" v="1502" actId="47"/>
        <pc:sldMkLst>
          <pc:docMk/>
          <pc:sldMk cId="0" sldId="302"/>
        </pc:sldMkLst>
      </pc:sldChg>
      <pc:sldChg chg="del">
        <pc:chgData name="CHUA CHENG XUN" userId="a97fcc42-d4d5-4999-a1dc-dd24c4a31040" providerId="ADAL" clId="{0B43522B-4832-4139-8E66-3B4AAA9DDC2D}" dt="2024-07-27T15:48:27.664" v="1503" actId="47"/>
        <pc:sldMkLst>
          <pc:docMk/>
          <pc:sldMk cId="0" sldId="303"/>
        </pc:sldMkLst>
      </pc:sldChg>
      <pc:sldChg chg="del">
        <pc:chgData name="CHUA CHENG XUN" userId="a97fcc42-d4d5-4999-a1dc-dd24c4a31040" providerId="ADAL" clId="{0B43522B-4832-4139-8E66-3B4AAA9DDC2D}" dt="2024-07-27T15:48:27.803" v="1504" actId="47"/>
        <pc:sldMkLst>
          <pc:docMk/>
          <pc:sldMk cId="0" sldId="304"/>
        </pc:sldMkLst>
      </pc:sldChg>
      <pc:sldChg chg="addSp delSp modSp new mod">
        <pc:chgData name="CHUA CHENG XUN" userId="a97fcc42-d4d5-4999-a1dc-dd24c4a31040" providerId="ADAL" clId="{0B43522B-4832-4139-8E66-3B4AAA9DDC2D}" dt="2024-07-27T16:53:10.393" v="1632" actId="1076"/>
        <pc:sldMkLst>
          <pc:docMk/>
          <pc:sldMk cId="526965128" sldId="305"/>
        </pc:sldMkLst>
        <pc:spChg chg="mod">
          <ac:chgData name="CHUA CHENG XUN" userId="a97fcc42-d4d5-4999-a1dc-dd24c4a31040" providerId="ADAL" clId="{0B43522B-4832-4139-8E66-3B4AAA9DDC2D}" dt="2024-07-27T13:43:31.778" v="189" actId="20577"/>
          <ac:spMkLst>
            <pc:docMk/>
            <pc:sldMk cId="526965128" sldId="305"/>
            <ac:spMk id="2" creationId="{3F405A70-FBAB-D28D-3C9C-46FB5C1B6A8E}"/>
          </ac:spMkLst>
        </pc:spChg>
        <pc:spChg chg="del">
          <ac:chgData name="CHUA CHENG XUN" userId="a97fcc42-d4d5-4999-a1dc-dd24c4a31040" providerId="ADAL" clId="{0B43522B-4832-4139-8E66-3B4AAA9DDC2D}" dt="2024-07-27T13:34:53.355" v="8" actId="478"/>
          <ac:spMkLst>
            <pc:docMk/>
            <pc:sldMk cId="526965128" sldId="305"/>
            <ac:spMk id="3" creationId="{9C245827-6D8D-B56A-EEB3-7FF9C5A63B8D}"/>
          </ac:spMkLst>
        </pc:spChg>
        <pc:spChg chg="del">
          <ac:chgData name="CHUA CHENG XUN" userId="a97fcc42-d4d5-4999-a1dc-dd24c4a31040" providerId="ADAL" clId="{0B43522B-4832-4139-8E66-3B4AAA9DDC2D}" dt="2024-07-27T13:34:51.424" v="6" actId="478"/>
          <ac:spMkLst>
            <pc:docMk/>
            <pc:sldMk cId="526965128" sldId="305"/>
            <ac:spMk id="4" creationId="{D5FB02AC-F7C7-A48C-BEC0-A4789147A42B}"/>
          </ac:spMkLst>
        </pc:spChg>
        <pc:spChg chg="del">
          <ac:chgData name="CHUA CHENG XUN" userId="a97fcc42-d4d5-4999-a1dc-dd24c4a31040" providerId="ADAL" clId="{0B43522B-4832-4139-8E66-3B4AAA9DDC2D}" dt="2024-07-27T13:34:52.386" v="7" actId="478"/>
          <ac:spMkLst>
            <pc:docMk/>
            <pc:sldMk cId="526965128" sldId="305"/>
            <ac:spMk id="5" creationId="{A4C792CE-6AA2-E6A7-B92E-078A74603153}"/>
          </ac:spMkLst>
        </pc:spChg>
        <pc:spChg chg="del">
          <ac:chgData name="CHUA CHENG XUN" userId="a97fcc42-d4d5-4999-a1dc-dd24c4a31040" providerId="ADAL" clId="{0B43522B-4832-4139-8E66-3B4AAA9DDC2D}" dt="2024-07-27T13:34:50.715" v="5" actId="478"/>
          <ac:spMkLst>
            <pc:docMk/>
            <pc:sldMk cId="526965128" sldId="305"/>
            <ac:spMk id="6" creationId="{D0EFB5A9-D809-A1CC-D35B-65289954BDA2}"/>
          </ac:spMkLst>
        </pc:spChg>
        <pc:spChg chg="del">
          <ac:chgData name="CHUA CHENG XUN" userId="a97fcc42-d4d5-4999-a1dc-dd24c4a31040" providerId="ADAL" clId="{0B43522B-4832-4139-8E66-3B4AAA9DDC2D}" dt="2024-07-27T13:34:49.763" v="4" actId="478"/>
          <ac:spMkLst>
            <pc:docMk/>
            <pc:sldMk cId="526965128" sldId="305"/>
            <ac:spMk id="7" creationId="{25B73EFE-CCB2-B005-052A-39C28733A7C8}"/>
          </ac:spMkLst>
        </pc:spChg>
        <pc:spChg chg="del">
          <ac:chgData name="CHUA CHENG XUN" userId="a97fcc42-d4d5-4999-a1dc-dd24c4a31040" providerId="ADAL" clId="{0B43522B-4832-4139-8E66-3B4AAA9DDC2D}" dt="2024-07-27T13:34:54.929" v="9" actId="478"/>
          <ac:spMkLst>
            <pc:docMk/>
            <pc:sldMk cId="526965128" sldId="305"/>
            <ac:spMk id="8" creationId="{F1DFE242-D6BE-A752-F68C-84777554EB71}"/>
          </ac:spMkLst>
        </pc:spChg>
        <pc:spChg chg="add del mod">
          <ac:chgData name="CHUA CHENG XUN" userId="a97fcc42-d4d5-4999-a1dc-dd24c4a31040" providerId="ADAL" clId="{0B43522B-4832-4139-8E66-3B4AAA9DDC2D}" dt="2024-07-27T13:35:00.998" v="11" actId="478"/>
          <ac:spMkLst>
            <pc:docMk/>
            <pc:sldMk cId="526965128" sldId="305"/>
            <ac:spMk id="9" creationId="{B32C9035-93A7-B588-C997-EDE9B2141F54}"/>
          </ac:spMkLst>
        </pc:spChg>
        <pc:spChg chg="add mod">
          <ac:chgData name="CHUA CHENG XUN" userId="a97fcc42-d4d5-4999-a1dc-dd24c4a31040" providerId="ADAL" clId="{0B43522B-4832-4139-8E66-3B4AAA9DDC2D}" dt="2024-07-27T13:44:27.237" v="194" actId="164"/>
          <ac:spMkLst>
            <pc:docMk/>
            <pc:sldMk cId="526965128" sldId="305"/>
            <ac:spMk id="10" creationId="{8F59E647-7B0C-50E6-22F6-CE3D97612892}"/>
          </ac:spMkLst>
        </pc:spChg>
        <pc:spChg chg="add mod">
          <ac:chgData name="CHUA CHENG XUN" userId="a97fcc42-d4d5-4999-a1dc-dd24c4a31040" providerId="ADAL" clId="{0B43522B-4832-4139-8E66-3B4AAA9DDC2D}" dt="2024-07-27T13:44:24.110" v="193" actId="164"/>
          <ac:spMkLst>
            <pc:docMk/>
            <pc:sldMk cId="526965128" sldId="305"/>
            <ac:spMk id="11" creationId="{9EEC438E-246F-9AD5-5D87-C1A6CD90A26A}"/>
          </ac:spMkLst>
        </pc:spChg>
        <pc:spChg chg="add mod">
          <ac:chgData name="CHUA CHENG XUN" userId="a97fcc42-d4d5-4999-a1dc-dd24c4a31040" providerId="ADAL" clId="{0B43522B-4832-4139-8E66-3B4AAA9DDC2D}" dt="2024-07-27T13:44:24.110" v="193" actId="164"/>
          <ac:spMkLst>
            <pc:docMk/>
            <pc:sldMk cId="526965128" sldId="305"/>
            <ac:spMk id="15" creationId="{25653F2E-3041-EE0E-3893-27E76AF3E9EB}"/>
          </ac:spMkLst>
        </pc:spChg>
        <pc:spChg chg="add mod">
          <ac:chgData name="CHUA CHENG XUN" userId="a97fcc42-d4d5-4999-a1dc-dd24c4a31040" providerId="ADAL" clId="{0B43522B-4832-4139-8E66-3B4AAA9DDC2D}" dt="2024-07-27T13:44:27.237" v="194" actId="164"/>
          <ac:spMkLst>
            <pc:docMk/>
            <pc:sldMk cId="526965128" sldId="305"/>
            <ac:spMk id="16" creationId="{69B3369A-4613-076E-1E4B-9637CE1C7456}"/>
          </ac:spMkLst>
        </pc:spChg>
        <pc:spChg chg="add del mod">
          <ac:chgData name="CHUA CHENG XUN" userId="a97fcc42-d4d5-4999-a1dc-dd24c4a31040" providerId="ADAL" clId="{0B43522B-4832-4139-8E66-3B4AAA9DDC2D}" dt="2024-07-27T13:35:02.433" v="12" actId="478"/>
          <ac:spMkLst>
            <pc:docMk/>
            <pc:sldMk cId="526965128" sldId="305"/>
            <ac:spMk id="17" creationId="{62742B07-BB0C-909D-BB84-7D345588D921}"/>
          </ac:spMkLst>
        </pc:spChg>
        <pc:spChg chg="add del mod">
          <ac:chgData name="CHUA CHENG XUN" userId="a97fcc42-d4d5-4999-a1dc-dd24c4a31040" providerId="ADAL" clId="{0B43522B-4832-4139-8E66-3B4AAA9DDC2D}" dt="2024-07-27T16:52:22.183" v="1629" actId="478"/>
          <ac:spMkLst>
            <pc:docMk/>
            <pc:sldMk cId="526965128" sldId="305"/>
            <ac:spMk id="18" creationId="{38C6CE17-48A9-A5BC-3C6F-D72714146732}"/>
          </ac:spMkLst>
        </pc:spChg>
        <pc:spChg chg="add del mod">
          <ac:chgData name="CHUA CHENG XUN" userId="a97fcc42-d4d5-4999-a1dc-dd24c4a31040" providerId="ADAL" clId="{0B43522B-4832-4139-8E66-3B4AAA9DDC2D}" dt="2024-07-27T13:35:52.943" v="59" actId="478"/>
          <ac:spMkLst>
            <pc:docMk/>
            <pc:sldMk cId="526965128" sldId="305"/>
            <ac:spMk id="19" creationId="{598D9CAE-09CC-878C-520E-CCDC77144668}"/>
          </ac:spMkLst>
        </pc:spChg>
        <pc:spChg chg="add del mod">
          <ac:chgData name="CHUA CHENG XUN" userId="a97fcc42-d4d5-4999-a1dc-dd24c4a31040" providerId="ADAL" clId="{0B43522B-4832-4139-8E66-3B4AAA9DDC2D}" dt="2024-07-27T13:35:04.603" v="13" actId="478"/>
          <ac:spMkLst>
            <pc:docMk/>
            <pc:sldMk cId="526965128" sldId="305"/>
            <ac:spMk id="20" creationId="{8CF564E5-4764-20ED-6554-AE18D689C8A3}"/>
          </ac:spMkLst>
        </pc:spChg>
        <pc:spChg chg="add del mod">
          <ac:chgData name="CHUA CHENG XUN" userId="a97fcc42-d4d5-4999-a1dc-dd24c4a31040" providerId="ADAL" clId="{0B43522B-4832-4139-8E66-3B4AAA9DDC2D}" dt="2024-07-27T16:52:23.395" v="1630" actId="478"/>
          <ac:spMkLst>
            <pc:docMk/>
            <pc:sldMk cId="526965128" sldId="305"/>
            <ac:spMk id="21" creationId="{1DAFE6A3-197D-F032-4893-F6D4D3A9B95D}"/>
          </ac:spMkLst>
        </pc:spChg>
        <pc:spChg chg="add del mod">
          <ac:chgData name="CHUA CHENG XUN" userId="a97fcc42-d4d5-4999-a1dc-dd24c4a31040" providerId="ADAL" clId="{0B43522B-4832-4139-8E66-3B4AAA9DDC2D}" dt="2024-07-27T13:42:34.668" v="164" actId="11529"/>
          <ac:spMkLst>
            <pc:docMk/>
            <pc:sldMk cId="526965128" sldId="305"/>
            <ac:spMk id="26" creationId="{2665B734-DA42-3CB5-75E0-05EBB20AF257}"/>
          </ac:spMkLst>
        </pc:spChg>
        <pc:grpChg chg="add mod">
          <ac:chgData name="CHUA CHENG XUN" userId="a97fcc42-d4d5-4999-a1dc-dd24c4a31040" providerId="ADAL" clId="{0B43522B-4832-4139-8E66-3B4AAA9DDC2D}" dt="2024-07-27T16:53:07.995" v="1631" actId="1076"/>
          <ac:grpSpMkLst>
            <pc:docMk/>
            <pc:sldMk cId="526965128" sldId="305"/>
            <ac:grpSpMk id="28" creationId="{72A30CC0-9E50-18F7-4B07-678678E581B4}"/>
          </ac:grpSpMkLst>
        </pc:grpChg>
        <pc:grpChg chg="add mod">
          <ac:chgData name="CHUA CHENG XUN" userId="a97fcc42-d4d5-4999-a1dc-dd24c4a31040" providerId="ADAL" clId="{0B43522B-4832-4139-8E66-3B4AAA9DDC2D}" dt="2024-07-27T16:53:10.393" v="1632" actId="1076"/>
          <ac:grpSpMkLst>
            <pc:docMk/>
            <pc:sldMk cId="526965128" sldId="305"/>
            <ac:grpSpMk id="29" creationId="{9F499F95-F2C1-CDA3-D8AC-AD7D3E07CCBF}"/>
          </ac:grpSpMkLst>
        </pc:grpChg>
        <pc:picChg chg="add del mod">
          <ac:chgData name="CHUA CHENG XUN" userId="a97fcc42-d4d5-4999-a1dc-dd24c4a31040" providerId="ADAL" clId="{0B43522B-4832-4139-8E66-3B4AAA9DDC2D}" dt="2024-07-27T13:35:00.307" v="10" actId="478"/>
          <ac:picMkLst>
            <pc:docMk/>
            <pc:sldMk cId="526965128" sldId="305"/>
            <ac:picMk id="12" creationId="{E0765748-4BB1-3C6F-0C41-2DC05DAF34A0}"/>
          </ac:picMkLst>
        </pc:picChg>
        <pc:picChg chg="add del mod modCrop">
          <ac:chgData name="CHUA CHENG XUN" userId="a97fcc42-d4d5-4999-a1dc-dd24c4a31040" providerId="ADAL" clId="{0B43522B-4832-4139-8E66-3B4AAA9DDC2D}" dt="2024-07-27T13:44:24.110" v="193" actId="164"/>
          <ac:picMkLst>
            <pc:docMk/>
            <pc:sldMk cId="526965128" sldId="305"/>
            <ac:picMk id="13" creationId="{0F42C3F6-E7E9-BF08-AFEB-B5614BE49B3D}"/>
          </ac:picMkLst>
        </pc:picChg>
        <pc:picChg chg="add del mod modCrop">
          <ac:chgData name="CHUA CHENG XUN" userId="a97fcc42-d4d5-4999-a1dc-dd24c4a31040" providerId="ADAL" clId="{0B43522B-4832-4139-8E66-3B4AAA9DDC2D}" dt="2024-07-27T13:44:27.237" v="194" actId="164"/>
          <ac:picMkLst>
            <pc:docMk/>
            <pc:sldMk cId="526965128" sldId="305"/>
            <ac:picMk id="14" creationId="{B7A81A3F-22AF-7033-8FC8-5BCCDA7188EC}"/>
          </ac:picMkLst>
        </pc:picChg>
        <pc:picChg chg="add del mod modCrop">
          <ac:chgData name="CHUA CHENG XUN" userId="a97fcc42-d4d5-4999-a1dc-dd24c4a31040" providerId="ADAL" clId="{0B43522B-4832-4139-8E66-3B4AAA9DDC2D}" dt="2024-07-27T13:42:37.957" v="174" actId="478"/>
          <ac:picMkLst>
            <pc:docMk/>
            <pc:sldMk cId="526965128" sldId="305"/>
            <ac:picMk id="23" creationId="{C6E3AD0C-B965-7EC3-D552-F00BBABD5FEF}"/>
          </ac:picMkLst>
        </pc:picChg>
        <pc:picChg chg="add del mod">
          <ac:chgData name="CHUA CHENG XUN" userId="a97fcc42-d4d5-4999-a1dc-dd24c4a31040" providerId="ADAL" clId="{0B43522B-4832-4139-8E66-3B4AAA9DDC2D}" dt="2024-07-27T13:42:37.581" v="173" actId="478"/>
          <ac:picMkLst>
            <pc:docMk/>
            <pc:sldMk cId="526965128" sldId="305"/>
            <ac:picMk id="25" creationId="{C61AC8E4-D09A-F5D3-120D-9B4617B56A46}"/>
          </ac:picMkLst>
        </pc:picChg>
        <pc:picChg chg="add">
          <ac:chgData name="CHUA CHENG XUN" userId="a97fcc42-d4d5-4999-a1dc-dd24c4a31040" providerId="ADAL" clId="{0B43522B-4832-4139-8E66-3B4AAA9DDC2D}" dt="2024-07-27T13:41:11.604" v="138"/>
          <ac:picMkLst>
            <pc:docMk/>
            <pc:sldMk cId="526965128" sldId="305"/>
            <ac:picMk id="27" creationId="{CD025111-F859-AEB0-B9EC-B7A0CE2BB488}"/>
          </ac:picMkLst>
        </pc:picChg>
      </pc:sldChg>
      <pc:sldChg chg="add del ord">
        <pc:chgData name="CHUA CHENG XUN" userId="a97fcc42-d4d5-4999-a1dc-dd24c4a31040" providerId="ADAL" clId="{0B43522B-4832-4139-8E66-3B4AAA9DDC2D}" dt="2024-07-27T18:11:44.151" v="1734"/>
        <pc:sldMkLst>
          <pc:docMk/>
          <pc:sldMk cId="40609369" sldId="306"/>
        </pc:sldMkLst>
      </pc:sldChg>
      <pc:sldMasterChg chg="addSldLayout delSldLayout">
        <pc:chgData name="CHUA CHENG XUN" userId="a97fcc42-d4d5-4999-a1dc-dd24c4a31040" providerId="ADAL" clId="{0B43522B-4832-4139-8E66-3B4AAA9DDC2D}" dt="2024-07-27T15:48:29.494" v="1506" actId="47"/>
        <pc:sldMasterMkLst>
          <pc:docMk/>
          <pc:sldMasterMk cId="0" sldId="2147483680"/>
        </pc:sldMasterMkLst>
        <pc:sldLayoutChg chg="del">
          <pc:chgData name="CHUA CHENG XUN" userId="a97fcc42-d4d5-4999-a1dc-dd24c4a31040" providerId="ADAL" clId="{0B43522B-4832-4139-8E66-3B4AAA9DDC2D}" dt="2024-07-27T15:48:18.571" v="1465" actId="47"/>
          <pc:sldLayoutMkLst>
            <pc:docMk/>
            <pc:sldMasterMk cId="0" sldId="2147483680"/>
            <pc:sldLayoutMk cId="0" sldId="2147483650"/>
          </pc:sldLayoutMkLst>
        </pc:sldLayoutChg>
        <pc:sldLayoutChg chg="add del">
          <pc:chgData name="CHUA CHENG XUN" userId="a97fcc42-d4d5-4999-a1dc-dd24c4a31040" providerId="ADAL" clId="{0B43522B-4832-4139-8E66-3B4AAA9DDC2D}" dt="2024-07-27T15:48:29.494" v="1506" actId="47"/>
          <pc:sldLayoutMkLst>
            <pc:docMk/>
            <pc:sldMasterMk cId="0" sldId="2147483680"/>
            <pc:sldLayoutMk cId="0" sldId="2147483652"/>
          </pc:sldLayoutMkLst>
        </pc:sldLayoutChg>
        <pc:sldLayoutChg chg="del">
          <pc:chgData name="CHUA CHENG XUN" userId="a97fcc42-d4d5-4999-a1dc-dd24c4a31040" providerId="ADAL" clId="{0B43522B-4832-4139-8E66-3B4AAA9DDC2D}" dt="2024-07-27T15:48:20.286" v="1469" actId="47"/>
          <pc:sldLayoutMkLst>
            <pc:docMk/>
            <pc:sldMasterMk cId="0" sldId="2147483680"/>
            <pc:sldLayoutMk cId="0" sldId="2147483653"/>
          </pc:sldLayoutMkLst>
        </pc:sldLayoutChg>
        <pc:sldLayoutChg chg="del">
          <pc:chgData name="CHUA CHENG XUN" userId="a97fcc42-d4d5-4999-a1dc-dd24c4a31040" providerId="ADAL" clId="{0B43522B-4832-4139-8E66-3B4AAA9DDC2D}" dt="2024-07-27T15:48:20.488" v="1470" actId="47"/>
          <pc:sldLayoutMkLst>
            <pc:docMk/>
            <pc:sldMasterMk cId="0" sldId="2147483680"/>
            <pc:sldLayoutMk cId="0" sldId="2147483654"/>
          </pc:sldLayoutMkLst>
        </pc:sldLayoutChg>
        <pc:sldLayoutChg chg="del">
          <pc:chgData name="CHUA CHENG XUN" userId="a97fcc42-d4d5-4999-a1dc-dd24c4a31040" providerId="ADAL" clId="{0B43522B-4832-4139-8E66-3B4AAA9DDC2D}" dt="2024-07-27T15:48:22.498" v="1483" actId="47"/>
          <pc:sldLayoutMkLst>
            <pc:docMk/>
            <pc:sldMasterMk cId="0" sldId="2147483680"/>
            <pc:sldLayoutMk cId="0" sldId="2147483656"/>
          </pc:sldLayoutMkLst>
        </pc:sldLayoutChg>
        <pc:sldLayoutChg chg="del">
          <pc:chgData name="CHUA CHENG XUN" userId="a97fcc42-d4d5-4999-a1dc-dd24c4a31040" providerId="ADAL" clId="{0B43522B-4832-4139-8E66-3B4AAA9DDC2D}" dt="2024-07-27T15:48:21.885" v="1478" actId="47"/>
          <pc:sldLayoutMkLst>
            <pc:docMk/>
            <pc:sldMasterMk cId="0" sldId="2147483680"/>
            <pc:sldLayoutMk cId="0" sldId="2147483657"/>
          </pc:sldLayoutMkLst>
        </pc:sldLayoutChg>
        <pc:sldLayoutChg chg="del">
          <pc:chgData name="CHUA CHENG XUN" userId="a97fcc42-d4d5-4999-a1dc-dd24c4a31040" providerId="ADAL" clId="{0B43522B-4832-4139-8E66-3B4AAA9DDC2D}" dt="2024-07-27T15:48:21.047" v="1474" actId="47"/>
          <pc:sldLayoutMkLst>
            <pc:docMk/>
            <pc:sldMasterMk cId="0" sldId="2147483680"/>
            <pc:sldLayoutMk cId="0" sldId="2147483662"/>
          </pc:sldLayoutMkLst>
        </pc:sldLayoutChg>
        <pc:sldLayoutChg chg="del">
          <pc:chgData name="CHUA CHENG XUN" userId="a97fcc42-d4d5-4999-a1dc-dd24c4a31040" providerId="ADAL" clId="{0B43522B-4832-4139-8E66-3B4AAA9DDC2D}" dt="2024-07-27T15:48:21.273" v="1475" actId="47"/>
          <pc:sldLayoutMkLst>
            <pc:docMk/>
            <pc:sldMasterMk cId="0" sldId="2147483680"/>
            <pc:sldLayoutMk cId="0" sldId="2147483663"/>
          </pc:sldLayoutMkLst>
        </pc:sldLayoutChg>
        <pc:sldLayoutChg chg="del">
          <pc:chgData name="CHUA CHENG XUN" userId="a97fcc42-d4d5-4999-a1dc-dd24c4a31040" providerId="ADAL" clId="{0B43522B-4832-4139-8E66-3B4AAA9DDC2D}" dt="2024-07-27T15:48:22.137" v="1480" actId="47"/>
          <pc:sldLayoutMkLst>
            <pc:docMk/>
            <pc:sldMasterMk cId="0" sldId="2147483680"/>
            <pc:sldLayoutMk cId="0" sldId="2147483664"/>
          </pc:sldLayoutMkLst>
        </pc:sldLayoutChg>
        <pc:sldLayoutChg chg="del">
          <pc:chgData name="CHUA CHENG XUN" userId="a97fcc42-d4d5-4999-a1dc-dd24c4a31040" providerId="ADAL" clId="{0B43522B-4832-4139-8E66-3B4AAA9DDC2D}" dt="2024-07-27T15:48:23.153" v="1484" actId="47"/>
          <pc:sldLayoutMkLst>
            <pc:docMk/>
            <pc:sldMasterMk cId="0" sldId="2147483680"/>
            <pc:sldLayoutMk cId="0" sldId="2147483665"/>
          </pc:sldLayoutMkLst>
        </pc:sldLayoutChg>
        <pc:sldLayoutChg chg="del">
          <pc:chgData name="CHUA CHENG XUN" userId="a97fcc42-d4d5-4999-a1dc-dd24c4a31040" providerId="ADAL" clId="{0B43522B-4832-4139-8E66-3B4AAA9DDC2D}" dt="2024-07-27T15:48:20.653" v="1471" actId="47"/>
          <pc:sldLayoutMkLst>
            <pc:docMk/>
            <pc:sldMasterMk cId="0" sldId="2147483680"/>
            <pc:sldLayoutMk cId="0" sldId="2147483666"/>
          </pc:sldLayoutMkLst>
        </pc:sldLayoutChg>
        <pc:sldLayoutChg chg="del">
          <pc:chgData name="CHUA CHENG XUN" userId="a97fcc42-d4d5-4999-a1dc-dd24c4a31040" providerId="ADAL" clId="{0B43522B-4832-4139-8E66-3B4AAA9DDC2D}" dt="2024-07-27T15:48:21.648" v="1476" actId="47"/>
          <pc:sldLayoutMkLst>
            <pc:docMk/>
            <pc:sldMasterMk cId="0" sldId="2147483680"/>
            <pc:sldLayoutMk cId="0" sldId="2147483667"/>
          </pc:sldLayoutMkLst>
        </pc:sldLayoutChg>
        <pc:sldLayoutChg chg="del">
          <pc:chgData name="CHUA CHENG XUN" userId="a97fcc42-d4d5-4999-a1dc-dd24c4a31040" providerId="ADAL" clId="{0B43522B-4832-4139-8E66-3B4AAA9DDC2D}" dt="2024-07-27T15:48:21.768" v="1477" actId="47"/>
          <pc:sldLayoutMkLst>
            <pc:docMk/>
            <pc:sldMasterMk cId="0" sldId="2147483680"/>
            <pc:sldLayoutMk cId="0" sldId="2147483668"/>
          </pc:sldLayoutMkLst>
        </pc:sldLayoutChg>
        <pc:sldLayoutChg chg="add del">
          <pc:chgData name="CHUA CHENG XUN" userId="a97fcc42-d4d5-4999-a1dc-dd24c4a31040" providerId="ADAL" clId="{0B43522B-4832-4139-8E66-3B4AAA9DDC2D}" dt="2024-07-27T15:48:17.282" v="1464" actId="47"/>
          <pc:sldLayoutMkLst>
            <pc:docMk/>
            <pc:sldMasterMk cId="0" sldId="2147483680"/>
            <pc:sldLayoutMk cId="0" sldId="2147483669"/>
          </pc:sldLayoutMkLst>
        </pc:sldLayoutChg>
        <pc:sldLayoutChg chg="del">
          <pc:chgData name="CHUA CHENG XUN" userId="a97fcc42-d4d5-4999-a1dc-dd24c4a31040" providerId="ADAL" clId="{0B43522B-4832-4139-8E66-3B4AAA9DDC2D}" dt="2024-07-27T15:48:20.037" v="1468" actId="47"/>
          <pc:sldLayoutMkLst>
            <pc:docMk/>
            <pc:sldMasterMk cId="0" sldId="2147483680"/>
            <pc:sldLayoutMk cId="0" sldId="2147483670"/>
          </pc:sldLayoutMkLst>
        </pc:sldLayoutChg>
        <pc:sldLayoutChg chg="del">
          <pc:chgData name="CHUA CHENG XUN" userId="a97fcc42-d4d5-4999-a1dc-dd24c4a31040" providerId="ADAL" clId="{0B43522B-4832-4139-8E66-3B4AAA9DDC2D}" dt="2024-07-27T15:48:22.248" v="1481" actId="47"/>
          <pc:sldLayoutMkLst>
            <pc:docMk/>
            <pc:sldMasterMk cId="0" sldId="2147483680"/>
            <pc:sldLayoutMk cId="0" sldId="2147483671"/>
          </pc:sldLayoutMkLst>
        </pc:sldLayoutChg>
        <pc:sldLayoutChg chg="del">
          <pc:chgData name="CHUA CHENG XUN" userId="a97fcc42-d4d5-4999-a1dc-dd24c4a31040" providerId="ADAL" clId="{0B43522B-4832-4139-8E66-3B4AAA9DDC2D}" dt="2024-07-27T15:48:20.763" v="1472" actId="47"/>
          <pc:sldLayoutMkLst>
            <pc:docMk/>
            <pc:sldMasterMk cId="0" sldId="2147483680"/>
            <pc:sldLayoutMk cId="0" sldId="2147483672"/>
          </pc:sldLayoutMkLst>
        </pc:sldLayoutChg>
        <pc:sldLayoutChg chg="del">
          <pc:chgData name="CHUA CHENG XUN" userId="a97fcc42-d4d5-4999-a1dc-dd24c4a31040" providerId="ADAL" clId="{0B43522B-4832-4139-8E66-3B4AAA9DDC2D}" dt="2024-07-27T15:48:20.909" v="1473" actId="47"/>
          <pc:sldLayoutMkLst>
            <pc:docMk/>
            <pc:sldMasterMk cId="0" sldId="2147483680"/>
            <pc:sldLayoutMk cId="0" sldId="2147483677"/>
          </pc:sldLayoutMkLst>
        </pc:sldLayoutChg>
        <pc:sldLayoutChg chg="del">
          <pc:chgData name="CHUA CHENG XUN" userId="a97fcc42-d4d5-4999-a1dc-dd24c4a31040" providerId="ADAL" clId="{0B43522B-4832-4139-8E66-3B4AAA9DDC2D}" dt="2024-07-27T15:48:23.406" v="1486" actId="47"/>
          <pc:sldLayoutMkLst>
            <pc:docMk/>
            <pc:sldMasterMk cId="0" sldId="2147483680"/>
            <pc:sldLayoutMk cId="0" sldId="2147483678"/>
          </pc:sldLayoutMkLst>
        </pc:sldLayoutChg>
      </pc:sldMasterChg>
      <pc:sldMasterChg chg="del delSldLayout">
        <pc:chgData name="CHUA CHENG XUN" userId="a97fcc42-d4d5-4999-a1dc-dd24c4a31040" providerId="ADAL" clId="{0B43522B-4832-4139-8E66-3B4AAA9DDC2D}" dt="2024-07-27T15:48:27.803" v="1504" actId="47"/>
        <pc:sldMasterMkLst>
          <pc:docMk/>
          <pc:sldMasterMk cId="0" sldId="2147483681"/>
        </pc:sldMasterMkLst>
        <pc:sldLayoutChg chg="del">
          <pc:chgData name="CHUA CHENG XUN" userId="a97fcc42-d4d5-4999-a1dc-dd24c4a31040" providerId="ADAL" clId="{0B43522B-4832-4139-8E66-3B4AAA9DDC2D}" dt="2024-07-27T15:48:27.803" v="1504" actId="47"/>
          <pc:sldLayoutMkLst>
            <pc:docMk/>
            <pc:sldMasterMk cId="0" sldId="2147483681"/>
            <pc:sldLayoutMk cId="0" sldId="214748367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g8714a43093_5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3" name="Google Shape;3183;g8714a43093_5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10657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48096" y="338325"/>
            <a:ext cx="5448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73" r:id="rId10"/>
    <p:sldLayoutId id="2147483674" r:id="rId11"/>
    <p:sldLayoutId id="2147483675" r:id="rId12"/>
    <p:sldLayoutId id="2147483676" r:id="rId13"/>
    <p:sldLayoutId id="214748368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621876" y="419205"/>
            <a:ext cx="635100" cy="734640"/>
            <a:chOff x="731647" y="573573"/>
            <a:chExt cx="635100" cy="734640"/>
          </a:xfrm>
        </p:grpSpPr>
        <p:grpSp>
          <p:nvGrpSpPr>
            <p:cNvPr id="1897" name="Google Shape;189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898" name="Google Shape;189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0" name="Google Shape;190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901" name="Google Shape;190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02" name="Google Shape;190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03" name="Google Shape;190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04" name="Google Shape;1904;p37"/>
          <p:cNvGrpSpPr/>
          <p:nvPr/>
        </p:nvGrpSpPr>
        <p:grpSpPr>
          <a:xfrm>
            <a:off x="642145" y="1299653"/>
            <a:ext cx="635100" cy="733491"/>
            <a:chOff x="731647" y="1650460"/>
            <a:chExt cx="635100" cy="733491"/>
          </a:xfrm>
        </p:grpSpPr>
        <p:grpSp>
          <p:nvGrpSpPr>
            <p:cNvPr id="1905" name="Google Shape;190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906" name="Google Shape;190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8" name="Google Shape;190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909" name="Google Shape;190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0" name="Google Shape;191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1" name="Google Shape;191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12" name="Google Shape;1912;p37"/>
          <p:cNvGrpSpPr/>
          <p:nvPr/>
        </p:nvGrpSpPr>
        <p:grpSpPr>
          <a:xfrm>
            <a:off x="643460" y="2177912"/>
            <a:ext cx="635100" cy="734984"/>
            <a:chOff x="731647" y="2728277"/>
            <a:chExt cx="635100" cy="734984"/>
          </a:xfrm>
        </p:grpSpPr>
        <p:grpSp>
          <p:nvGrpSpPr>
            <p:cNvPr id="1913" name="Google Shape;191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1914" name="Google Shape;191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6" name="Google Shape;191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1917" name="Google Shape;191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8" name="Google Shape;191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9" name="Google Shape;191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20" name="Google Shape;1920;p37"/>
          <p:cNvGrpSpPr/>
          <p:nvPr/>
        </p:nvGrpSpPr>
        <p:grpSpPr>
          <a:xfrm>
            <a:off x="650101" y="3159184"/>
            <a:ext cx="635100" cy="734704"/>
            <a:chOff x="731647" y="3806675"/>
            <a:chExt cx="635100" cy="734704"/>
          </a:xfrm>
        </p:grpSpPr>
        <p:grpSp>
          <p:nvGrpSpPr>
            <p:cNvPr id="1921" name="Google Shape;192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922" name="Google Shape;192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4" name="Google Shape;192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925" name="Google Shape;192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26" name="Google Shape;192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27" name="Google Shape;192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928" name="Google Shape;192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930" name="Google Shape;1930;p37"/>
          <p:cNvSpPr txBox="1">
            <a:spLocks noGrp="1"/>
          </p:cNvSpPr>
          <p:nvPr>
            <p:ph type="subTitle" idx="1"/>
          </p:nvPr>
        </p:nvSpPr>
        <p:spPr>
          <a:xfrm>
            <a:off x="1664208" y="1375442"/>
            <a:ext cx="2615100" cy="483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Problem &amp; Solution</a:t>
            </a:r>
            <a:endParaRPr dirty="0"/>
          </a:p>
        </p:txBody>
      </p:sp>
      <p:sp>
        <p:nvSpPr>
          <p:cNvPr id="1931" name="Google Shape;1931;p37"/>
          <p:cNvSpPr txBox="1">
            <a:spLocks noGrp="1"/>
          </p:cNvSpPr>
          <p:nvPr>
            <p:ph type="subTitle" idx="3"/>
          </p:nvPr>
        </p:nvSpPr>
        <p:spPr>
          <a:xfrm>
            <a:off x="1664208" y="494982"/>
            <a:ext cx="2615100" cy="483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Our Team</a:t>
            </a:r>
            <a:endParaRPr dirty="0"/>
          </a:p>
        </p:txBody>
      </p:sp>
      <p:sp>
        <p:nvSpPr>
          <p:cNvPr id="1937" name="Google Shape;1937;p37"/>
          <p:cNvSpPr txBox="1">
            <a:spLocks noGrp="1"/>
          </p:cNvSpPr>
          <p:nvPr>
            <p:ph type="title" idx="9"/>
          </p:nvPr>
        </p:nvSpPr>
        <p:spPr>
          <a:xfrm>
            <a:off x="704045" y="56800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38" name="Google Shape;1938;p37"/>
          <p:cNvSpPr txBox="1">
            <a:spLocks noGrp="1"/>
          </p:cNvSpPr>
          <p:nvPr>
            <p:ph type="title" idx="13"/>
          </p:nvPr>
        </p:nvSpPr>
        <p:spPr>
          <a:xfrm>
            <a:off x="724314" y="1450561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939" name="Google Shape;1939;p37"/>
          <p:cNvSpPr txBox="1">
            <a:spLocks noGrp="1"/>
          </p:cNvSpPr>
          <p:nvPr>
            <p:ph type="title" idx="14"/>
          </p:nvPr>
        </p:nvSpPr>
        <p:spPr>
          <a:xfrm>
            <a:off x="725629" y="232999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40" name="Google Shape;1940;p37"/>
          <p:cNvSpPr txBox="1">
            <a:spLocks noGrp="1"/>
          </p:cNvSpPr>
          <p:nvPr>
            <p:ph type="title" idx="15"/>
          </p:nvPr>
        </p:nvSpPr>
        <p:spPr>
          <a:xfrm>
            <a:off x="732270" y="3311861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941" name="Google Shape;1941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942" name="Google Shape;1942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920;p37">
            <a:extLst>
              <a:ext uri="{FF2B5EF4-FFF2-40B4-BE49-F238E27FC236}">
                <a16:creationId xmlns:a16="http://schemas.microsoft.com/office/drawing/2014/main" id="{BDB4BBF6-ACB5-D440-B423-4A3216C1EFB5}"/>
              </a:ext>
            </a:extLst>
          </p:cNvPr>
          <p:cNvGrpSpPr/>
          <p:nvPr/>
        </p:nvGrpSpPr>
        <p:grpSpPr>
          <a:xfrm>
            <a:off x="643467" y="4137326"/>
            <a:ext cx="635100" cy="734704"/>
            <a:chOff x="731647" y="3806675"/>
            <a:chExt cx="635100" cy="734704"/>
          </a:xfrm>
        </p:grpSpPr>
        <p:grpSp>
          <p:nvGrpSpPr>
            <p:cNvPr id="5" name="Google Shape;1921;p37">
              <a:extLst>
                <a:ext uri="{FF2B5EF4-FFF2-40B4-BE49-F238E27FC236}">
                  <a16:creationId xmlns:a16="http://schemas.microsoft.com/office/drawing/2014/main" id="{A1E1341A-F7AF-6E64-3756-618D497F670D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0" name="Google Shape;1922;p37">
                <a:extLst>
                  <a:ext uri="{FF2B5EF4-FFF2-40B4-BE49-F238E27FC236}">
                    <a16:creationId xmlns:a16="http://schemas.microsoft.com/office/drawing/2014/main" id="{ED53854A-778F-61C1-E1DF-6EE90A86F590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923;p37">
                <a:extLst>
                  <a:ext uri="{FF2B5EF4-FFF2-40B4-BE49-F238E27FC236}">
                    <a16:creationId xmlns:a16="http://schemas.microsoft.com/office/drawing/2014/main" id="{5E351665-F58E-183F-09C1-4BC51581F286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1924;p37">
              <a:extLst>
                <a:ext uri="{FF2B5EF4-FFF2-40B4-BE49-F238E27FC236}">
                  <a16:creationId xmlns:a16="http://schemas.microsoft.com/office/drawing/2014/main" id="{A78D29AE-BE00-44A9-A026-E601C56A64DD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7" name="Google Shape;1925;p37">
                <a:extLst>
                  <a:ext uri="{FF2B5EF4-FFF2-40B4-BE49-F238E27FC236}">
                    <a16:creationId xmlns:a16="http://schemas.microsoft.com/office/drawing/2014/main" id="{780DA2E2-3F08-034F-1DFA-663D9FAA9B11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8" name="Google Shape;1926;p37">
                <a:extLst>
                  <a:ext uri="{FF2B5EF4-FFF2-40B4-BE49-F238E27FC236}">
                    <a16:creationId xmlns:a16="http://schemas.microsoft.com/office/drawing/2014/main" id="{DC8C0987-24BF-4EA4-C92A-9D7AC0924A49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9" name="Google Shape;1927;p37">
                <a:extLst>
                  <a:ext uri="{FF2B5EF4-FFF2-40B4-BE49-F238E27FC236}">
                    <a16:creationId xmlns:a16="http://schemas.microsoft.com/office/drawing/2014/main" id="{59F5E0BF-9649-A343-B0A7-6B42380F028E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2" name="Google Shape;1940;p37">
            <a:extLst>
              <a:ext uri="{FF2B5EF4-FFF2-40B4-BE49-F238E27FC236}">
                <a16:creationId xmlns:a16="http://schemas.microsoft.com/office/drawing/2014/main" id="{5CD82904-E7AD-B713-824E-EA4D1EA1D1C4}"/>
              </a:ext>
            </a:extLst>
          </p:cNvPr>
          <p:cNvSpPr txBox="1">
            <a:spLocks/>
          </p:cNvSpPr>
          <p:nvPr/>
        </p:nvSpPr>
        <p:spPr>
          <a:xfrm>
            <a:off x="725636" y="4290003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5" name="Google Shape;1930;p37">
            <a:extLst>
              <a:ext uri="{FF2B5EF4-FFF2-40B4-BE49-F238E27FC236}">
                <a16:creationId xmlns:a16="http://schemas.microsoft.com/office/drawing/2014/main" id="{A5065F55-68DA-0BE8-9DC4-276E8B041C14}"/>
              </a:ext>
            </a:extLst>
          </p:cNvPr>
          <p:cNvSpPr txBox="1">
            <a:spLocks/>
          </p:cNvSpPr>
          <p:nvPr/>
        </p:nvSpPr>
        <p:spPr>
          <a:xfrm>
            <a:off x="1667520" y="3244979"/>
            <a:ext cx="2615100" cy="48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MY" dirty="0"/>
              <a:t>Feasibility</a:t>
            </a:r>
          </a:p>
        </p:txBody>
      </p:sp>
      <p:sp>
        <p:nvSpPr>
          <p:cNvPr id="16" name="Google Shape;1930;p37">
            <a:extLst>
              <a:ext uri="{FF2B5EF4-FFF2-40B4-BE49-F238E27FC236}">
                <a16:creationId xmlns:a16="http://schemas.microsoft.com/office/drawing/2014/main" id="{BF784FC1-CA23-4649-7E81-093BB10EEB85}"/>
              </a:ext>
            </a:extLst>
          </p:cNvPr>
          <p:cNvSpPr txBox="1">
            <a:spLocks/>
          </p:cNvSpPr>
          <p:nvPr/>
        </p:nvSpPr>
        <p:spPr>
          <a:xfrm>
            <a:off x="1665889" y="2260156"/>
            <a:ext cx="2615100" cy="48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MY" dirty="0"/>
              <a:t>Demonstration</a:t>
            </a:r>
          </a:p>
        </p:txBody>
      </p:sp>
      <p:sp>
        <p:nvSpPr>
          <p:cNvPr id="25" name="Google Shape;1930;p37">
            <a:extLst>
              <a:ext uri="{FF2B5EF4-FFF2-40B4-BE49-F238E27FC236}">
                <a16:creationId xmlns:a16="http://schemas.microsoft.com/office/drawing/2014/main" id="{32BAAE59-F95F-F485-208E-EECB62E109D7}"/>
              </a:ext>
            </a:extLst>
          </p:cNvPr>
          <p:cNvSpPr txBox="1">
            <a:spLocks/>
          </p:cNvSpPr>
          <p:nvPr/>
        </p:nvSpPr>
        <p:spPr>
          <a:xfrm>
            <a:off x="1663465" y="4064806"/>
            <a:ext cx="1933731" cy="48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" dirty="0"/>
              <a:t>Our </a:t>
            </a:r>
            <a:r>
              <a:rPr lang="en-MY" dirty="0"/>
              <a:t>TAM, SAM &amp; SOM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107110" y="1796110"/>
            <a:ext cx="3264300" cy="9887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Better Plan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468470" y="3721608"/>
            <a:ext cx="3044486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/>
                </a:solidFill>
              </a:rPr>
              <a:t>It’s a better plan to choose better plan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5A70-FBAB-D28D-3C9C-46FB5C1B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Our Team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A30CC0-9E50-18F7-4B07-678678E581B4}"/>
              </a:ext>
            </a:extLst>
          </p:cNvPr>
          <p:cNvGrpSpPr/>
          <p:nvPr/>
        </p:nvGrpSpPr>
        <p:grpSpPr>
          <a:xfrm>
            <a:off x="1690844" y="1750256"/>
            <a:ext cx="2346600" cy="2157484"/>
            <a:chOff x="1779402" y="1237300"/>
            <a:chExt cx="2346600" cy="2157484"/>
          </a:xfrm>
        </p:grpSpPr>
        <p:sp>
          <p:nvSpPr>
            <p:cNvPr id="11" name="Google Shape;933;p47">
              <a:extLst>
                <a:ext uri="{FF2B5EF4-FFF2-40B4-BE49-F238E27FC236}">
                  <a16:creationId xmlns:a16="http://schemas.microsoft.com/office/drawing/2014/main" id="{9EEC438E-246F-9AD5-5D87-C1A6CD90A26A}"/>
                </a:ext>
              </a:extLst>
            </p:cNvPr>
            <p:cNvSpPr/>
            <p:nvPr/>
          </p:nvSpPr>
          <p:spPr>
            <a:xfrm>
              <a:off x="2113002" y="1237300"/>
              <a:ext cx="1679400" cy="16794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Google Shape;935;p47">
              <a:extLst>
                <a:ext uri="{FF2B5EF4-FFF2-40B4-BE49-F238E27FC236}">
                  <a16:creationId xmlns:a16="http://schemas.microsoft.com/office/drawing/2014/main" id="{0F42C3F6-E7E9-BF08-AFEB-B5614BE49B3D}"/>
                </a:ext>
              </a:extLst>
            </p:cNvPr>
            <p:cNvPicPr preferRelativeResize="0"/>
            <p:nvPr/>
          </p:nvPicPr>
          <p:blipFill>
            <a:blip r:embed="rId2"/>
            <a:srcRect t="7861" b="7861"/>
            <a:stretch/>
          </p:blipFill>
          <p:spPr>
            <a:xfrm>
              <a:off x="2253402" y="1377550"/>
              <a:ext cx="1398600" cy="1398900"/>
            </a:xfrm>
            <a:prstGeom prst="flowChartConnector">
              <a:avLst/>
            </a:prstGeom>
            <a:noFill/>
            <a:ln>
              <a:noFill/>
            </a:ln>
          </p:spPr>
        </p:pic>
        <p:sp>
          <p:nvSpPr>
            <p:cNvPr id="15" name="Google Shape;938;p47">
              <a:extLst>
                <a:ext uri="{FF2B5EF4-FFF2-40B4-BE49-F238E27FC236}">
                  <a16:creationId xmlns:a16="http://schemas.microsoft.com/office/drawing/2014/main" id="{25653F2E-3041-EE0E-3893-27E76AF3E9EB}"/>
                </a:ext>
              </a:extLst>
            </p:cNvPr>
            <p:cNvSpPr txBox="1">
              <a:spLocks/>
            </p:cNvSpPr>
            <p:nvPr/>
          </p:nvSpPr>
          <p:spPr>
            <a:xfrm>
              <a:off x="1779402" y="2933084"/>
              <a:ext cx="2346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r>
                <a:rPr lang="en-MY" dirty="0"/>
                <a:t>Lee Zhi Yong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F499F95-F2C1-CDA3-D8AC-AD7D3E07CCBF}"/>
              </a:ext>
            </a:extLst>
          </p:cNvPr>
          <p:cNvGrpSpPr/>
          <p:nvPr/>
        </p:nvGrpSpPr>
        <p:grpSpPr>
          <a:xfrm>
            <a:off x="5106556" y="1750256"/>
            <a:ext cx="2346600" cy="2157484"/>
            <a:chOff x="5017999" y="1237293"/>
            <a:chExt cx="2346600" cy="2157484"/>
          </a:xfrm>
        </p:grpSpPr>
        <p:sp>
          <p:nvSpPr>
            <p:cNvPr id="10" name="Google Shape;932;p47">
              <a:extLst>
                <a:ext uri="{FF2B5EF4-FFF2-40B4-BE49-F238E27FC236}">
                  <a16:creationId xmlns:a16="http://schemas.microsoft.com/office/drawing/2014/main" id="{8F59E647-7B0C-50E6-22F6-CE3D97612892}"/>
                </a:ext>
              </a:extLst>
            </p:cNvPr>
            <p:cNvSpPr/>
            <p:nvPr/>
          </p:nvSpPr>
          <p:spPr>
            <a:xfrm>
              <a:off x="5351599" y="1237293"/>
              <a:ext cx="1679400" cy="16794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" name="Google Shape;936;p47">
              <a:extLst>
                <a:ext uri="{FF2B5EF4-FFF2-40B4-BE49-F238E27FC236}">
                  <a16:creationId xmlns:a16="http://schemas.microsoft.com/office/drawing/2014/main" id="{B7A81A3F-22AF-7033-8FC8-5BCCDA7188EC}"/>
                </a:ext>
              </a:extLst>
            </p:cNvPr>
            <p:cNvPicPr preferRelativeResize="0"/>
            <p:nvPr/>
          </p:nvPicPr>
          <p:blipFill rotWithShape="1">
            <a:blip r:embed="rId3"/>
            <a:srcRect l="308" r="-308" b="24984"/>
            <a:stretch/>
          </p:blipFill>
          <p:spPr>
            <a:xfrm>
              <a:off x="5496303" y="1377550"/>
              <a:ext cx="1398600" cy="1398900"/>
            </a:xfrm>
            <a:prstGeom prst="flowChartConnector">
              <a:avLst/>
            </a:prstGeom>
            <a:noFill/>
            <a:ln>
              <a:noFill/>
            </a:ln>
          </p:spPr>
        </p:pic>
        <p:sp>
          <p:nvSpPr>
            <p:cNvPr id="16" name="Google Shape;939;p47">
              <a:extLst>
                <a:ext uri="{FF2B5EF4-FFF2-40B4-BE49-F238E27FC236}">
                  <a16:creationId xmlns:a16="http://schemas.microsoft.com/office/drawing/2014/main" id="{69B3369A-4613-076E-1E4B-9637CE1C7456}"/>
                </a:ext>
              </a:extLst>
            </p:cNvPr>
            <p:cNvSpPr txBox="1">
              <a:spLocks/>
            </p:cNvSpPr>
            <p:nvPr/>
          </p:nvSpPr>
          <p:spPr>
            <a:xfrm>
              <a:off x="5017999" y="2933077"/>
              <a:ext cx="2346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r>
                <a:rPr lang="en-MY" dirty="0"/>
                <a:t>Chua Cheng Xun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696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696132" y="4891358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45920" y="4827904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252722" y="4864358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0" y="287879"/>
            <a:ext cx="91440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in Paper Invoice Management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579931" y="1720236"/>
            <a:ext cx="2082004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Wasting Money on Simple Tasks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732292" y="1723184"/>
            <a:ext cx="2056736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Error Risks in Manual Invoice Handling</a:t>
            </a:r>
            <a:endParaRPr sz="1600"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030740" y="1829650"/>
            <a:ext cx="2573055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Operational Inefficiencies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257892" y="2356368"/>
            <a:ext cx="2426156" cy="22899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Hiring administrators for simple data entry tasks is a waste of money. Manual data entry for invoices, sending emails, and creating presentations can be time-consuming and inefficient.</a:t>
            </a:r>
            <a:endParaRPr sz="11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755270" y="2356368"/>
            <a:ext cx="2056736" cy="22899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Manual handling is prone to errors, including data entry mistakes and discrepancies during three-way matching.</a:t>
            </a: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189346" y="2356367"/>
            <a:ext cx="2255844" cy="2289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Loss or misplacement of paper invoices causes delays and additional workload for accounts payable staff.</a:t>
            </a: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696132" y="1222684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348102" y="1171646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00072" y="1171646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Solutions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321470"/>
            <a:ext cx="2453195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altLang="zh-CN" sz="1800" dirty="0">
                <a:solidFill>
                  <a:schemeClr val="accent1"/>
                </a:solidFill>
              </a:rPr>
              <a:t>System Saving Operational Fee</a:t>
            </a:r>
            <a:endParaRPr lang="en-MY" sz="1800"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709928" y="1991211"/>
            <a:ext cx="1945200" cy="922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This system automate the process of paper invoice management.</a:t>
            </a:r>
            <a:endParaRPr sz="11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321470"/>
            <a:ext cx="2649976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MY" altLang="zh-CN" sz="1800" dirty="0">
                <a:solidFill>
                  <a:schemeClr val="accent1"/>
                </a:solidFill>
              </a:rPr>
              <a:t>Automate Invoice Processing System</a:t>
            </a:r>
            <a:endParaRPr lang="en-MY" sz="1800"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Automating the data extraction process and reducing the risk of manual errors.</a:t>
            </a:r>
            <a:endParaRPr sz="11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02968" y="3010389"/>
            <a:ext cx="2185344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MY" altLang="zh-CN" sz="1800" dirty="0">
                <a:solidFill>
                  <a:schemeClr val="accent1"/>
                </a:solidFill>
              </a:rPr>
              <a:t>Automate Analyse Data</a:t>
            </a:r>
            <a:endParaRPr lang="en-MY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825495" y="3593592"/>
            <a:ext cx="2504787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Automates data analysis and visualization, improving accuracy and efficiency in detecting and resolving discrepancies. </a:t>
            </a:r>
            <a:endParaRPr lang="en-US"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41912" y="3006672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MY" altLang="zh-CN" sz="1800" dirty="0">
                <a:solidFill>
                  <a:schemeClr val="accent1"/>
                </a:solidFill>
              </a:rPr>
              <a:t>Improved Efficiency and Accuracy</a:t>
            </a:r>
            <a:endParaRPr lang="en-MY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400" dirty="0"/>
              <a:t>Centralizes invoice data in Google Sheets, making it easily accessible and reducing the risk of loss or misplacement.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170770" y="1747025"/>
            <a:ext cx="4802459" cy="11299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Demonstration</a:t>
            </a:r>
            <a:endParaRPr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5BF6095-3DBC-FA73-BFA2-99498BF7AAFF}"/>
              </a:ext>
            </a:extLst>
          </p:cNvPr>
          <p:cNvGrpSpPr/>
          <p:nvPr/>
        </p:nvGrpSpPr>
        <p:grpSpPr>
          <a:xfrm>
            <a:off x="1240042" y="1134402"/>
            <a:ext cx="2866606" cy="3544357"/>
            <a:chOff x="1802225" y="1135707"/>
            <a:chExt cx="2676000" cy="3222300"/>
          </a:xfrm>
        </p:grpSpPr>
        <p:sp>
          <p:nvSpPr>
            <p:cNvPr id="28" name="Google Shape;3501;p61">
              <a:extLst>
                <a:ext uri="{FF2B5EF4-FFF2-40B4-BE49-F238E27FC236}">
                  <a16:creationId xmlns:a16="http://schemas.microsoft.com/office/drawing/2014/main" id="{F3E5A946-6D43-B60F-0B77-57F27D3A774C}"/>
                </a:ext>
              </a:extLst>
            </p:cNvPr>
            <p:cNvSpPr/>
            <p:nvPr/>
          </p:nvSpPr>
          <p:spPr>
            <a:xfrm>
              <a:off x="1802225" y="1135707"/>
              <a:ext cx="2676000" cy="3222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02;p61">
              <a:extLst>
                <a:ext uri="{FF2B5EF4-FFF2-40B4-BE49-F238E27FC236}">
                  <a16:creationId xmlns:a16="http://schemas.microsoft.com/office/drawing/2014/main" id="{FC4D6BCF-6130-6CA2-42AF-9E294900C732}"/>
                </a:ext>
              </a:extLst>
            </p:cNvPr>
            <p:cNvSpPr/>
            <p:nvPr/>
          </p:nvSpPr>
          <p:spPr>
            <a:xfrm>
              <a:off x="1987325" y="1329357"/>
              <a:ext cx="2305800" cy="2835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48096" y="338325"/>
            <a:ext cx="5448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dirty="0"/>
              <a:t>Feasibility</a:t>
            </a:r>
            <a:endParaRPr dirty="0"/>
          </a:p>
        </p:txBody>
      </p:sp>
      <p:sp>
        <p:nvSpPr>
          <p:cNvPr id="3504" name="Google Shape;3504;p61"/>
          <p:cNvSpPr txBox="1">
            <a:spLocks noGrp="1"/>
          </p:cNvSpPr>
          <p:nvPr>
            <p:ph type="subTitle" idx="2"/>
          </p:nvPr>
        </p:nvSpPr>
        <p:spPr>
          <a:xfrm>
            <a:off x="1640512" y="2468294"/>
            <a:ext cx="2065670" cy="1864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automated invoice processing system is designed to scale with business growth, handling increasing volumes of invoices without a proportional increase in workload.</a:t>
            </a:r>
          </a:p>
        </p:txBody>
      </p:sp>
      <p:sp>
        <p:nvSpPr>
          <p:cNvPr id="3506" name="Google Shape;3506;p61"/>
          <p:cNvSpPr txBox="1">
            <a:spLocks noGrp="1"/>
          </p:cNvSpPr>
          <p:nvPr>
            <p:ph type="subTitle" idx="4"/>
          </p:nvPr>
        </p:nvSpPr>
        <p:spPr>
          <a:xfrm>
            <a:off x="1438326" y="2024105"/>
            <a:ext cx="2470037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Long</a:t>
            </a:r>
            <a:r>
              <a:rPr lang="en-MY" sz="1800" dirty="0"/>
              <a:t>-</a:t>
            </a:r>
            <a:r>
              <a:rPr lang="en-MY" altLang="zh-CN" sz="1800" dirty="0"/>
              <a:t>term</a:t>
            </a:r>
            <a:endParaRPr sz="1800" dirty="0"/>
          </a:p>
        </p:txBody>
      </p:sp>
      <p:sp>
        <p:nvSpPr>
          <p:cNvPr id="3507" name="Google Shape;3507;p61"/>
          <p:cNvSpPr txBox="1">
            <a:spLocks noGrp="1"/>
          </p:cNvSpPr>
          <p:nvPr>
            <p:ph type="title" idx="5"/>
          </p:nvPr>
        </p:nvSpPr>
        <p:spPr>
          <a:xfrm>
            <a:off x="2312144" y="1475167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AF8462-345A-E78B-4AAE-8EBED88D032A}"/>
              </a:ext>
            </a:extLst>
          </p:cNvPr>
          <p:cNvGrpSpPr/>
          <p:nvPr/>
        </p:nvGrpSpPr>
        <p:grpSpPr>
          <a:xfrm>
            <a:off x="5037352" y="1134402"/>
            <a:ext cx="2866606" cy="3544357"/>
            <a:chOff x="1802225" y="1135707"/>
            <a:chExt cx="2676000" cy="3222300"/>
          </a:xfrm>
        </p:grpSpPr>
        <p:sp>
          <p:nvSpPr>
            <p:cNvPr id="9" name="Google Shape;3501;p61">
              <a:extLst>
                <a:ext uri="{FF2B5EF4-FFF2-40B4-BE49-F238E27FC236}">
                  <a16:creationId xmlns:a16="http://schemas.microsoft.com/office/drawing/2014/main" id="{FA40D654-C6FF-C1A0-91AB-467F19CC35C8}"/>
                </a:ext>
              </a:extLst>
            </p:cNvPr>
            <p:cNvSpPr/>
            <p:nvPr/>
          </p:nvSpPr>
          <p:spPr>
            <a:xfrm>
              <a:off x="1802225" y="1135707"/>
              <a:ext cx="2676000" cy="3222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02;p61">
              <a:extLst>
                <a:ext uri="{FF2B5EF4-FFF2-40B4-BE49-F238E27FC236}">
                  <a16:creationId xmlns:a16="http://schemas.microsoft.com/office/drawing/2014/main" id="{BEADC310-C829-8062-A4B0-F3FC53CE0672}"/>
                </a:ext>
              </a:extLst>
            </p:cNvPr>
            <p:cNvSpPr/>
            <p:nvPr/>
          </p:nvSpPr>
          <p:spPr>
            <a:xfrm>
              <a:off x="1987325" y="1329357"/>
              <a:ext cx="2305800" cy="2835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3507;p61">
            <a:extLst>
              <a:ext uri="{FF2B5EF4-FFF2-40B4-BE49-F238E27FC236}">
                <a16:creationId xmlns:a16="http://schemas.microsoft.com/office/drawing/2014/main" id="{0310F71F-683C-F492-9370-5FC3B6825FFE}"/>
              </a:ext>
            </a:extLst>
          </p:cNvPr>
          <p:cNvSpPr txBox="1">
            <a:spLocks/>
          </p:cNvSpPr>
          <p:nvPr/>
        </p:nvSpPr>
        <p:spPr>
          <a:xfrm>
            <a:off x="6109454" y="1475167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24" name="Google Shape;3506;p61">
            <a:extLst>
              <a:ext uri="{FF2B5EF4-FFF2-40B4-BE49-F238E27FC236}">
                <a16:creationId xmlns:a16="http://schemas.microsoft.com/office/drawing/2014/main" id="{67C10CD5-8487-9AE7-A580-3C64F351B22E}"/>
              </a:ext>
            </a:extLst>
          </p:cNvPr>
          <p:cNvSpPr txBox="1">
            <a:spLocks/>
          </p:cNvSpPr>
          <p:nvPr/>
        </p:nvSpPr>
        <p:spPr>
          <a:xfrm>
            <a:off x="5235635" y="2024105"/>
            <a:ext cx="2470037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MY" sz="1800" dirty="0"/>
              <a:t>Monetary Value</a:t>
            </a:r>
          </a:p>
        </p:txBody>
      </p:sp>
      <p:sp>
        <p:nvSpPr>
          <p:cNvPr id="26" name="Google Shape;3504;p61">
            <a:extLst>
              <a:ext uri="{FF2B5EF4-FFF2-40B4-BE49-F238E27FC236}">
                <a16:creationId xmlns:a16="http://schemas.microsoft.com/office/drawing/2014/main" id="{88B94AC5-016C-3CDA-A4EE-CD2ADCEF5F65}"/>
              </a:ext>
            </a:extLst>
          </p:cNvPr>
          <p:cNvSpPr txBox="1">
            <a:spLocks/>
          </p:cNvSpPr>
          <p:nvPr/>
        </p:nvSpPr>
        <p:spPr>
          <a:xfrm>
            <a:off x="5437818" y="2419366"/>
            <a:ext cx="2065670" cy="186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just"/>
            <a:r>
              <a:rPr lang="en-US" sz="1200" dirty="0"/>
              <a:t>Reduces manual labor costs associated with invoice processing.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Minimizes errors and discrepancies, leading to fewer financial penalties and losses.</a:t>
            </a:r>
          </a:p>
          <a:p>
            <a:pPr algn="just"/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-MY" dirty="0"/>
              <a:t>TAM, SAM &amp; SOM Analysis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565943" y="1159729"/>
            <a:ext cx="2518336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Total Addressable Market (TAM)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Scope: All businesses worldwide that handle invoices and could benefit from automated invoice processing.</a:t>
            </a:r>
            <a:endParaRPr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406998" y="1016304"/>
            <a:ext cx="3314288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Serviceable Obtainable Market (SOM)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Scope: Realistically achievable market share based on current capabilities and market conditions.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Target Focus: Small to Mid-sized enterprises with significant invoice processing needs.</a:t>
            </a:r>
            <a:endParaRPr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1822657" y="3609329"/>
            <a:ext cx="2688913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Serviceable Available Market (SAM)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Scope: Businesses within our geographical and operational reach.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Target Industries: Retail, manufacturing, professional services.</a:t>
            </a:r>
          </a:p>
        </p:txBody>
      </p:sp>
      <p:sp>
        <p:nvSpPr>
          <p:cNvPr id="2698" name="Google Shape;2698;p49"/>
          <p:cNvSpPr txBox="1"/>
          <p:nvPr/>
        </p:nvSpPr>
        <p:spPr>
          <a:xfrm>
            <a:off x="4728118" y="3391617"/>
            <a:ext cx="3442006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Market Strategy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Industries: Focus on sectors with high invoice volumes.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Geographic Focus: Initial regions with high business density and target industry presence.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Customer Acquisition: Digital marketing, partnerships, direct sales, free trials.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Value Proposition: Cost savings, efficiency improvements, fraud reduction</a:t>
            </a:r>
            <a:endParaRPr sz="12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62947" y="272391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TAM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4008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SAM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SOM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06891" y="2744235"/>
            <a:ext cx="843917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Market</a:t>
            </a:r>
            <a:endParaRPr sz="16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p55"/>
          <p:cNvSpPr txBox="1">
            <a:spLocks noGrp="1"/>
          </p:cNvSpPr>
          <p:nvPr>
            <p:ph type="title"/>
          </p:nvPr>
        </p:nvSpPr>
        <p:spPr>
          <a:xfrm>
            <a:off x="2686673" y="21786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 dirty="0">
                <a:solidFill>
                  <a:schemeClr val="dk2"/>
                </a:solidFill>
              </a:rPr>
              <a:t>Thank You</a:t>
            </a:r>
            <a:endParaRPr sz="10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AB8FDC"/>
      </a:accent1>
      <a:accent2>
        <a:srgbClr val="C7BAFC"/>
      </a:accent2>
      <a:accent3>
        <a:srgbClr val="E4D8FF"/>
      </a:accent3>
      <a:accent4>
        <a:srgbClr val="BEBEBE"/>
      </a:accent4>
      <a:accent5>
        <a:srgbClr val="20004D"/>
      </a:accent5>
      <a:accent6>
        <a:srgbClr val="9E9E9E"/>
      </a:accent6>
      <a:hlink>
        <a:srgbClr val="AB8FD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402</Words>
  <Application>Microsoft Office PowerPoint</Application>
  <PresentationFormat>On-screen Show (16:9)</PresentationFormat>
  <Paragraphs>65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Fjalla One</vt:lpstr>
      <vt:lpstr>Barlow Semi Condensed</vt:lpstr>
      <vt:lpstr>Arial</vt:lpstr>
      <vt:lpstr>Barlow Semi Condensed Medium</vt:lpstr>
      <vt:lpstr>Technology Consulting by Slidesgo</vt:lpstr>
      <vt:lpstr>Table of Contents</vt:lpstr>
      <vt:lpstr>Better Plan</vt:lpstr>
      <vt:lpstr>Our Team</vt:lpstr>
      <vt:lpstr>Problem in Paper Invoice Management</vt:lpstr>
      <vt:lpstr>Solutions</vt:lpstr>
      <vt:lpstr>Demonstration</vt:lpstr>
      <vt:lpstr>Feasibility</vt:lpstr>
      <vt:lpstr>Our TAM, SAM &amp; SOM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Chua Jasic</dc:creator>
  <cp:lastModifiedBy>CHUA CHENG XUN</cp:lastModifiedBy>
  <cp:revision>1</cp:revision>
  <dcterms:modified xsi:type="dcterms:W3CDTF">2024-07-27T18:12:25Z</dcterms:modified>
</cp:coreProperties>
</file>