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07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61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69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0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9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6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2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Trebuchet MS</vt:lpstr>
      <vt:lpstr>Wingdings 3</vt:lpstr>
      <vt:lpstr>Facet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LEE ZHI YONG</cp:lastModifiedBy>
  <cp:revision>4</cp:revision>
  <dcterms:created xsi:type="dcterms:W3CDTF">2013-01-27T09:14:16Z</dcterms:created>
  <dcterms:modified xsi:type="dcterms:W3CDTF">2024-07-14T12:16:58Z</dcterms:modified>
  <cp:category/>
</cp:coreProperties>
</file>