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cdea0f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bcdea0f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cdea0f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cdea0f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cdea0f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cdea0f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bcdea0f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bcdea0f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afcd99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afcd99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465bdc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465bdc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465bdc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465bdc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afcd992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afcd992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afcd99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afcd99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65986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65986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f2fb6e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f2fb6e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f2fb6e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f2fb6e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f2fb6e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f2fb6e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f2fb6e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f2fb6e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f2fb6e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f2fb6e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f2fb6e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f2fb6e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465bdc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465bdc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cdea0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cdea0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975"/>
            <a:ext cx="9144000" cy="517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25" y="124425"/>
            <a:ext cx="82867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0" y="337075"/>
            <a:ext cx="8209324" cy="4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75" y="180350"/>
            <a:ext cx="78295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475"/>
            <a:ext cx="9336574" cy="53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25" y="255825"/>
            <a:ext cx="83153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3676" cy="47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250"/>
            <a:ext cx="93077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458"/>
            <a:ext cx="9281099" cy="528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5" y="221625"/>
            <a:ext cx="8006776" cy="48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312250"/>
            <a:ext cx="79724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3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25" y="266700"/>
            <a:ext cx="78200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00" y="246450"/>
            <a:ext cx="68389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75" y="124200"/>
            <a:ext cx="79724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25" y="218225"/>
            <a:ext cx="81057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49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5" y="-74225"/>
            <a:ext cx="8085374" cy="49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