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 Sample PowerPoint File St. Cloud Technical College This is a Sample Slide  Here is an outline of bulleted points  You can print out PPT files as handouts using the PRINT &gt; PRINT WHAT &gt; HANDOUTS option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2025-01-27T16:15:56Z</dcterms:created>
  <dcterms:modified xsi:type="dcterms:W3CDTF">2025-01-27T16:15:56Z</dcterms:modified>
</cp:coreProperties>
</file>