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256" r:id="rId2"/>
    <p:sldId id="261" r:id="rId3"/>
    <p:sldId id="262" r:id="rId4"/>
    <p:sldId id="271" r:id="rId5"/>
    <p:sldId id="264" r:id="rId6"/>
    <p:sldId id="267" r:id="rId7"/>
    <p:sldId id="268" r:id="rId8"/>
    <p:sldId id="269" r:id="rId9"/>
    <p:sldId id="266" r:id="rId10"/>
    <p:sldId id="257" r:id="rId11"/>
    <p:sldId id="258" r:id="rId12"/>
    <p:sldId id="259" r:id="rId13"/>
    <p:sldId id="273" r:id="rId14"/>
    <p:sldId id="265" r:id="rId15"/>
    <p:sldId id="26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8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8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0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51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69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102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8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86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2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9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D0214-8FCB-4B57-AC9D-9AA033D3C9C3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C1A0BE-4981-421A-ACEA-1F2B384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6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6177" y="0"/>
            <a:ext cx="8915399" cy="12711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         CAR POOLING</a:t>
            </a:r>
            <a:br>
              <a:rPr lang="en-US" sz="4400" b="1" dirty="0" smtClean="0"/>
            </a:br>
            <a:r>
              <a:rPr lang="en-US" sz="4400" b="1" dirty="0" smtClean="0"/>
              <a:t>         (A </a:t>
            </a:r>
            <a:r>
              <a:rPr lang="en-US" sz="4400" b="1" dirty="0" err="1" smtClean="0"/>
              <a:t>Sar-Sabz</a:t>
            </a:r>
            <a:r>
              <a:rPr lang="en-US" sz="4400" b="1" dirty="0" smtClean="0"/>
              <a:t> Initiative)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1179" y="1377356"/>
            <a:ext cx="8915399" cy="524238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dirty="0" smtClean="0"/>
              <a:t>Project For,</a:t>
            </a:r>
            <a:br>
              <a:rPr lang="en-US" sz="2400" b="1" dirty="0" smtClean="0"/>
            </a:br>
            <a:r>
              <a:rPr lang="en-US" sz="2400" b="1" dirty="0" smtClean="0"/>
              <a:t>Software Engineering</a:t>
            </a:r>
            <a:br>
              <a:rPr lang="en-US" sz="2400" b="1" dirty="0" smtClean="0"/>
            </a:br>
            <a:r>
              <a:rPr lang="en-US" sz="2400" b="1" dirty="0" smtClean="0"/>
              <a:t>(CS 360)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By,</a:t>
            </a:r>
          </a:p>
          <a:p>
            <a:pPr algn="ctr"/>
            <a:r>
              <a:rPr lang="en-US" dirty="0" smtClean="0"/>
              <a:t>Muhammad </a:t>
            </a:r>
            <a:r>
              <a:rPr lang="en-US" dirty="0" err="1" smtClean="0"/>
              <a:t>Wajahat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(14100128)</a:t>
            </a:r>
            <a:br>
              <a:rPr lang="en-US" dirty="0" smtClean="0"/>
            </a:br>
            <a:endParaRPr lang="en-US" dirty="0" smtClean="0"/>
          </a:p>
          <a:p>
            <a:pPr algn="ctr"/>
            <a:r>
              <a:rPr lang="en-US" dirty="0"/>
              <a:t>Hasan </a:t>
            </a:r>
            <a:r>
              <a:rPr lang="en-US" dirty="0" smtClean="0"/>
              <a:t>Abbas</a:t>
            </a:r>
            <a:br>
              <a:rPr lang="en-US" dirty="0" smtClean="0"/>
            </a:br>
            <a:r>
              <a:rPr lang="en-US" dirty="0" smtClean="0"/>
              <a:t>(14100059)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Luqman</a:t>
            </a:r>
            <a:r>
              <a:rPr lang="en-US" dirty="0" smtClean="0"/>
              <a:t> </a:t>
            </a:r>
            <a:r>
              <a:rPr lang="en-US" dirty="0" err="1" smtClean="0"/>
              <a:t>Ghani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(14100180)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Usman </a:t>
            </a:r>
            <a:r>
              <a:rPr lang="en-US" dirty="0" err="1" smtClean="0"/>
              <a:t>Zaheer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(14100222)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031"/>
            <a:ext cx="12192000" cy="6961031"/>
          </a:xfrm>
        </p:spPr>
      </p:pic>
    </p:spTree>
    <p:extLst>
      <p:ext uri="{BB962C8B-B14F-4D97-AF65-F5344CB8AC3E}">
        <p14:creationId xmlns:p14="http://schemas.microsoft.com/office/powerpoint/2010/main" val="20896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331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72" y="0"/>
            <a:ext cx="6310648" cy="6858000"/>
          </a:xfrm>
        </p:spPr>
      </p:pic>
    </p:spTree>
    <p:extLst>
      <p:ext uri="{BB962C8B-B14F-4D97-AF65-F5344CB8AC3E}">
        <p14:creationId xmlns:p14="http://schemas.microsoft.com/office/powerpoint/2010/main" val="13199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210" y="2532845"/>
            <a:ext cx="8915400" cy="3777622"/>
          </a:xfrm>
        </p:spPr>
        <p:txBody>
          <a:bodyPr>
            <a:normAutofit/>
          </a:bodyPr>
          <a:lstStyle/>
          <a:p>
            <a:pPr algn="ctr"/>
            <a:endParaRPr lang="en-US" sz="3200" b="1" u="sng" dirty="0" smtClean="0"/>
          </a:p>
          <a:p>
            <a:pPr marL="0" indent="0" algn="ctr">
              <a:buNone/>
            </a:pPr>
            <a:r>
              <a:rPr lang="en-US" sz="3200" b="1" u="sng" dirty="0" smtClean="0"/>
              <a:t>DEMO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4105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So what makes this project special. . .?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57352"/>
          </a:xfrm>
        </p:spPr>
        <p:txBody>
          <a:bodyPr>
            <a:norm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ase of use – click as you go !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 smtClean="0"/>
              <a:t>Google Map API implemented to aid trip planning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A fun experience overall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Its green . . . Made to bring a change !!</a:t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784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621" y="231124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Thank You </a:t>
            </a:r>
            <a:r>
              <a:rPr lang="en-US" sz="4400" b="1" dirty="0" smtClean="0">
                <a:sym typeface="Wingdings" panose="05000000000000000000" pitchFamily="2" charset="2"/>
              </a:rPr>
              <a:t>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10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                 </a:t>
            </a:r>
            <a:r>
              <a:rPr lang="en-US" sz="4800" b="1" u="sng" dirty="0" smtClean="0"/>
              <a:t>The Team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253803"/>
            <a:ext cx="8915400" cy="397939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Muhammad </a:t>
            </a:r>
            <a:r>
              <a:rPr lang="en-US" sz="2400" b="1" dirty="0" err="1" smtClean="0"/>
              <a:t>Wajahat</a:t>
            </a:r>
            <a:r>
              <a:rPr lang="en-US" sz="2400" dirty="0" smtClean="0"/>
              <a:t> – Project Manager, Programmer,  Designer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Hasan Abbas</a:t>
            </a:r>
            <a:r>
              <a:rPr lang="en-US" sz="2400" dirty="0" smtClean="0"/>
              <a:t> – Project Planner, Documentation Manager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err="1" smtClean="0"/>
              <a:t>Luqman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Ghani</a:t>
            </a:r>
            <a:r>
              <a:rPr lang="en-US" sz="2400" dirty="0" smtClean="0"/>
              <a:t> – Extreme Coder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Usman </a:t>
            </a:r>
            <a:r>
              <a:rPr lang="en-US" sz="2400" b="1" dirty="0" err="1" smtClean="0"/>
              <a:t>Zaheer</a:t>
            </a:r>
            <a:r>
              <a:rPr lang="en-US" sz="2400" dirty="0" smtClean="0"/>
              <a:t> – Synchronizer &amp; Stabilizer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6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193" y="752899"/>
            <a:ext cx="8911687" cy="959991"/>
          </a:xfrm>
        </p:spPr>
        <p:txBody>
          <a:bodyPr/>
          <a:lstStyle/>
          <a:p>
            <a:pPr algn="ctr"/>
            <a:r>
              <a:rPr lang="en-US" b="1" u="sng" dirty="0" smtClean="0"/>
              <a:t>Introduction	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513" y="2082083"/>
            <a:ext cx="8915400" cy="457629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Why need car-pooling?</a:t>
            </a:r>
            <a:br>
              <a:rPr lang="en-US" sz="2400" b="1" dirty="0" smtClean="0"/>
            </a:br>
            <a:r>
              <a:rPr lang="en-US" sz="2400" dirty="0" smtClean="0"/>
              <a:t>- A green initiative by </a:t>
            </a:r>
            <a:r>
              <a:rPr lang="en-US" sz="2400" dirty="0" err="1" smtClean="0"/>
              <a:t>Sar-Sabz</a:t>
            </a:r>
            <a:r>
              <a:rPr lang="en-US" sz="2400" dirty="0" smtClean="0"/>
              <a:t> LUMS</a:t>
            </a:r>
            <a:br>
              <a:rPr lang="en-US" sz="2400" dirty="0" smtClean="0"/>
            </a:br>
            <a:r>
              <a:rPr lang="en-US" sz="2400" dirty="0" smtClean="0"/>
              <a:t>- To encourage sharing resources within our community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Who can use this app?</a:t>
            </a:r>
          </a:p>
          <a:p>
            <a:pPr marL="0" indent="0">
              <a:buNone/>
            </a:pPr>
            <a:r>
              <a:rPr lang="en-US" sz="2400" dirty="0" smtClean="0"/>
              <a:t>	- Anyone who is a part of the LUMS community</a:t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b="1" dirty="0" smtClean="0"/>
              <a:t>What this project hopes to accomplish?</a:t>
            </a:r>
            <a:br>
              <a:rPr lang="en-US" sz="2400" b="1" dirty="0" smtClean="0"/>
            </a:br>
            <a:r>
              <a:rPr lang="en-US" sz="2400" b="1" dirty="0" smtClean="0"/>
              <a:t>- </a:t>
            </a:r>
            <a:r>
              <a:rPr lang="en-US" sz="2400" dirty="0" smtClean="0"/>
              <a:t>Awareness to share and conserve resources</a:t>
            </a:r>
            <a:br>
              <a:rPr lang="en-US" sz="2400" dirty="0" smtClean="0"/>
            </a:br>
            <a:r>
              <a:rPr lang="en-US" sz="2400" dirty="0" smtClean="0"/>
              <a:t>- To encourage going green!</a:t>
            </a:r>
            <a:br>
              <a:rPr lang="en-US" sz="2400" dirty="0" smtClean="0"/>
            </a:br>
            <a:r>
              <a:rPr lang="en-US" sz="2400" dirty="0" smtClean="0"/>
              <a:t>- Highlight and promote a new initiative for public use</a:t>
            </a:r>
            <a:endParaRPr lang="en-US" sz="2400" b="1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6059" y="495322"/>
            <a:ext cx="8911687" cy="111453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Developmental Models Used:-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1787" y="1904999"/>
            <a:ext cx="8915400" cy="41609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/>
              <a:t> </a:t>
            </a:r>
            <a:r>
              <a:rPr lang="en-US" sz="2800" b="1" u="sng" dirty="0" smtClean="0"/>
              <a:t>Waterfall </a:t>
            </a:r>
            <a:r>
              <a:rPr lang="en-US" sz="2800" b="1" u="sng" dirty="0"/>
              <a:t>Model with Feedback loops:</a:t>
            </a:r>
            <a:r>
              <a:rPr lang="en-US" b="1" u="sng" dirty="0"/>
              <a:t/>
            </a:r>
            <a:br>
              <a:rPr lang="en-US" b="1" u="sng" dirty="0"/>
            </a:br>
            <a:r>
              <a:rPr lang="en-US" dirty="0" smtClean="0"/>
              <a:t> </a:t>
            </a:r>
            <a:r>
              <a:rPr lang="en-US" b="1" dirty="0" smtClean="0"/>
              <a:t>-</a:t>
            </a:r>
            <a:r>
              <a:rPr lang="en-US" dirty="0" smtClean="0"/>
              <a:t> </a:t>
            </a:r>
            <a:r>
              <a:rPr lang="en-US" sz="2400" dirty="0" smtClean="0"/>
              <a:t>Defined </a:t>
            </a:r>
            <a:r>
              <a:rPr lang="en-US" sz="2400" dirty="0"/>
              <a:t>checkpoints to achieve at </a:t>
            </a:r>
            <a:r>
              <a:rPr lang="en-US" sz="2400" dirty="0" smtClean="0"/>
              <a:t>each stage</a:t>
            </a:r>
            <a:br>
              <a:rPr lang="en-US" sz="2400" dirty="0" smtClean="0"/>
            </a:br>
            <a:r>
              <a:rPr lang="en-US" sz="2400" dirty="0" smtClean="0"/>
              <a:t> - </a:t>
            </a:r>
            <a:r>
              <a:rPr lang="en-US" sz="2400" dirty="0"/>
              <a:t>Made sure code and logic in order </a:t>
            </a:r>
            <a:r>
              <a:rPr lang="en-US" sz="2400" dirty="0" smtClean="0"/>
              <a:t>before</a:t>
            </a:r>
            <a:br>
              <a:rPr lang="en-US" sz="2400" dirty="0" smtClean="0"/>
            </a:br>
            <a:r>
              <a:rPr lang="en-US" sz="2400" dirty="0" smtClean="0"/>
              <a:t>   moving </a:t>
            </a:r>
            <a:r>
              <a:rPr lang="en-US" sz="2400" dirty="0"/>
              <a:t>onto next stage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 2</a:t>
            </a:r>
            <a:r>
              <a:rPr lang="en-US" sz="2800" b="1" dirty="0" smtClean="0"/>
              <a:t>.  </a:t>
            </a:r>
            <a:r>
              <a:rPr lang="en-US" sz="2800" b="1" u="sng" dirty="0"/>
              <a:t>Agile Methodologies: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400" b="1" dirty="0"/>
              <a:t>     </a:t>
            </a:r>
            <a:r>
              <a:rPr lang="en-US" sz="2400" b="1" dirty="0" smtClean="0"/>
              <a:t>  </a:t>
            </a:r>
            <a:r>
              <a:rPr lang="en-US" sz="2400" dirty="0" smtClean="0"/>
              <a:t>- </a:t>
            </a:r>
            <a:r>
              <a:rPr lang="en-US" sz="2400" dirty="0"/>
              <a:t>Release planning 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 smtClean="0"/>
              <a:t>  - </a:t>
            </a:r>
            <a:r>
              <a:rPr lang="en-US" sz="2400" dirty="0"/>
              <a:t>Testing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 smtClean="0"/>
              <a:t>  - </a:t>
            </a:r>
            <a:r>
              <a:rPr lang="en-US" sz="2400" dirty="0"/>
              <a:t>Pair Programming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 smtClean="0"/>
              <a:t>  - </a:t>
            </a:r>
            <a:r>
              <a:rPr lang="en-US" sz="2400" dirty="0"/>
              <a:t>Refactoring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162" y="662746"/>
            <a:ext cx="8911687" cy="1011507"/>
          </a:xfrm>
        </p:spPr>
        <p:txBody>
          <a:bodyPr/>
          <a:lstStyle/>
          <a:p>
            <a:r>
              <a:rPr lang="en-US" dirty="0" smtClean="0"/>
              <a:t>            </a:t>
            </a:r>
            <a:r>
              <a:rPr lang="en-US" b="1" u="sng" dirty="0" smtClean="0"/>
              <a:t>Tools &amp; Technologies Used</a:t>
            </a:r>
            <a:r>
              <a:rPr lang="en-US" b="1" dirty="0" smtClean="0"/>
              <a:t>:-		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6828"/>
            <a:ext cx="8915400" cy="5190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Technologies:-</a:t>
            </a:r>
          </a:p>
          <a:p>
            <a:r>
              <a:rPr lang="en-US" sz="2000" smtClean="0"/>
              <a:t>PHP </a:t>
            </a:r>
            <a:endParaRPr lang="en-US" sz="2000" dirty="0" smtClean="0"/>
          </a:p>
          <a:p>
            <a:r>
              <a:rPr lang="en-US" sz="2000" dirty="0" smtClean="0"/>
              <a:t>Oracle</a:t>
            </a:r>
            <a:endParaRPr lang="en-US" sz="2000" dirty="0"/>
          </a:p>
          <a:p>
            <a:r>
              <a:rPr lang="en-US" sz="2000" dirty="0"/>
              <a:t>JavaScript</a:t>
            </a:r>
          </a:p>
          <a:p>
            <a:r>
              <a:rPr lang="en-US" sz="2000" dirty="0"/>
              <a:t>J-Query</a:t>
            </a:r>
          </a:p>
          <a:p>
            <a:r>
              <a:rPr lang="en-US" sz="2000" dirty="0" smtClean="0"/>
              <a:t>CSS</a:t>
            </a:r>
            <a:endParaRPr lang="en-US" sz="20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Tools:-</a:t>
            </a:r>
            <a:endParaRPr lang="en-US" sz="2400" dirty="0" smtClean="0"/>
          </a:p>
          <a:p>
            <a:r>
              <a:rPr lang="en-US" sz="2000" dirty="0" smtClean="0"/>
              <a:t>SQL-developer</a:t>
            </a:r>
          </a:p>
          <a:p>
            <a:r>
              <a:rPr lang="en-US" sz="2000" dirty="0" smtClean="0"/>
              <a:t>Notepad++</a:t>
            </a:r>
          </a:p>
          <a:p>
            <a:r>
              <a:rPr lang="en-US" sz="2000" dirty="0" smtClean="0"/>
              <a:t>Firebug</a:t>
            </a:r>
          </a:p>
          <a:p>
            <a:r>
              <a:rPr lang="en-US" sz="2000" dirty="0" err="1" smtClean="0"/>
              <a:t>GitHub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87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559" y="0"/>
            <a:ext cx="8911687" cy="656823"/>
          </a:xfrm>
        </p:spPr>
        <p:txBody>
          <a:bodyPr/>
          <a:lstStyle/>
          <a:p>
            <a:r>
              <a:rPr lang="en-US" dirty="0" smtClean="0"/>
              <a:t>							  </a:t>
            </a:r>
            <a:r>
              <a:rPr lang="en-US" b="1" dirty="0" smtClean="0"/>
              <a:t>TimeLine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871314"/>
              </p:ext>
            </p:extLst>
          </p:nvPr>
        </p:nvGraphicFramePr>
        <p:xfrm>
          <a:off x="0" y="566665"/>
          <a:ext cx="12192000" cy="6291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5696"/>
                <a:gridCol w="880400"/>
                <a:gridCol w="1260515"/>
                <a:gridCol w="1345997"/>
                <a:gridCol w="1231392"/>
                <a:gridCol w="3048000"/>
              </a:tblGrid>
              <a:tr h="327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Task 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Duration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Start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Finish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Predecessors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Resource Names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311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Product Statement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2/20/13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Fri 2/22/13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Wajahat,Usman,Luqman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292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Conduct Questionare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2/25/13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Tue 2/26/13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311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Input/ System Output identification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2/27/13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 2/28/13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Wajahat,Luqman,Usman,Hasan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311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Review with Course Staff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day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2/27/13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2/27/13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Wajahat,Luqman,Usman,Hasan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292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 Statement Defined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 2/28/13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 2/28/13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292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Identify the functional specifications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 2/28/13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Tue 3/5/13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292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Team meeting with Course Staff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day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Wed 3/6/13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3/6/13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Wajahat,Luqman,Usman,Hasan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292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Functional Specifications defined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 3/7/13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 3/7/13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292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Cost Estimation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3/11/13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Fri 3/15/13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Usman,Wajahat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292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 Specification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Fri 3/22/13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3/25/13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Wajahat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311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Team meeting with Course Staff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day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3/27/13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3/27/13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Wajahat,Luqman,Usman,Hasan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292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Estimation Done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day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 3/28/13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 3/28/13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311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Identify Classes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Tue 3/26/13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3/27/13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Wajahat,Usman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311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State, Class and Sequence Diagrams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3/27/13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Tue 4/9/13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Wajahat,Luqman,Usman,Hasan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292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 Diagram and Normalization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Tue 4/2/13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4/3/13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Usman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292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Pick or design a webpage template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day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4/8/13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4/8/13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Wajahat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292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Design Completed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4/3/13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4/3/13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292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Setting up the DB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4/1/13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 4/4/13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Usman,Luqman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292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Login form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day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Tue 4/2/13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Tue 4/2/13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Luqman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  <a:tr h="292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Advertise Lift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day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Tue 4/2/13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Tue 4/2/13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Wajahat,Luqman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3" marR="3833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0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1687" cy="1280890"/>
          </a:xfrm>
        </p:spPr>
        <p:txBody>
          <a:bodyPr/>
          <a:lstStyle/>
          <a:p>
            <a:r>
              <a:rPr lang="en-US" dirty="0" smtClean="0"/>
              <a:t> Timeline </a:t>
            </a:r>
            <a:r>
              <a:rPr lang="en-US" dirty="0" err="1" smtClean="0"/>
              <a:t>Contd</a:t>
            </a:r>
            <a:r>
              <a:rPr lang="en-US" dirty="0" smtClean="0"/>
              <a:t> . . 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704190"/>
              </p:ext>
            </p:extLst>
          </p:nvPr>
        </p:nvGraphicFramePr>
        <p:xfrm>
          <a:off x="-1" y="640441"/>
          <a:ext cx="12192001" cy="6217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5696"/>
                <a:gridCol w="794919"/>
                <a:gridCol w="1345997"/>
                <a:gridCol w="1345997"/>
                <a:gridCol w="1165555"/>
                <a:gridCol w="3113837"/>
              </a:tblGrid>
              <a:tr h="379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Recurring Trip form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4/3/13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 4/4/13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Hasan,Usman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</a:tr>
              <a:tr h="379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Profile form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 4/4/13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Fri 4/5/13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Wajahat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</a:tr>
              <a:tr h="379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Apply For lift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 4/4/13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Fri 4/5/13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Luqman,Hasan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</a:tr>
              <a:tr h="379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Cancel Lift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Fri 4/5/13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4/8/13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Wajahat,Hasan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</a:tr>
              <a:tr h="379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Check Rating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 day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Fri 4/5/13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Fri 4/5/13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Usman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</a:tr>
              <a:tr h="379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Check My Lifts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Fri 4/5/13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Tue 4/9/13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Usman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</a:tr>
              <a:tr h="379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Update Personal Info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4/8/13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Tue 4/9/13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Wajahat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</a:tr>
              <a:tr h="379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Search Lift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Sat 4/6/13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 4/11/13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Hasan,Usman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</a:tr>
              <a:tr h="408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Rate your Partner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Tue 4/9/13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4/10/13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Usman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</a:tr>
              <a:tr h="408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Modify Trip Specs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4/8/13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4/10/13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Luqman,Hasan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</a:tr>
              <a:tr h="408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Confirm Lift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4/10/13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Fri 4/12/13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Luqman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</a:tr>
              <a:tr h="379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 Implemented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4/15/13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4/15/13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Wajahat,Luqman,Usman,Hasan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</a:tr>
              <a:tr h="379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Make Test cases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Fri 4/12/13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4/15/13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Wajahat,Luqman,Usman,Hasan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</a:tr>
              <a:tr h="3795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Run test cases and Debug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Tue 4/16/13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 4/18/13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Wajahat,Usman,Hasan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</a:tr>
              <a:tr h="408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Implement any added functionality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4/15/13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Wed 4/17/13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Luqman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</a:tr>
              <a:tr h="408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Remove any bugs, finish the design and code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 days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Tue 4/16/13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Mon 4/29/13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Wajahat,Luqman,Usman,Hasan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602" marR="5060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2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260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656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489</Words>
  <Application>Microsoft Office PowerPoint</Application>
  <PresentationFormat>Widescreen</PresentationFormat>
  <Paragraphs>242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        CAR POOLING          (A Sar-Sabz Initiative)</vt:lpstr>
      <vt:lpstr>                 The Team</vt:lpstr>
      <vt:lpstr>Introduction </vt:lpstr>
      <vt:lpstr>Developmental Models Used:-</vt:lpstr>
      <vt:lpstr>            Tools &amp; Technologies Used:-   </vt:lpstr>
      <vt:lpstr>         TimeLine</vt:lpstr>
      <vt:lpstr> Timeline Contd . . 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So what makes this project special. . .?</vt:lpstr>
      <vt:lpstr>Thank You 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POOLING (A Sar-Sabz Initiative)</dc:title>
  <dc:creator>Hasan</dc:creator>
  <cp:lastModifiedBy>Jasim</cp:lastModifiedBy>
  <cp:revision>37</cp:revision>
  <dcterms:created xsi:type="dcterms:W3CDTF">2013-04-29T16:58:31Z</dcterms:created>
  <dcterms:modified xsi:type="dcterms:W3CDTF">2013-04-30T06:35:26Z</dcterms:modified>
</cp:coreProperties>
</file>