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7" r:id="rId2"/>
    <p:sldId id="258" r:id="rId3"/>
    <p:sldId id="259" r:id="rId4"/>
    <p:sldId id="273" r:id="rId5"/>
    <p:sldId id="260" r:id="rId6"/>
    <p:sldId id="261" r:id="rId7"/>
    <p:sldId id="262" r:id="rId8"/>
    <p:sldId id="263" r:id="rId9"/>
    <p:sldId id="264" r:id="rId10"/>
    <p:sldId id="265" r:id="rId11"/>
    <p:sldId id="266" r:id="rId12"/>
    <p:sldId id="267" r:id="rId13"/>
    <p:sldId id="274" r:id="rId14"/>
    <p:sldId id="275"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6"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97"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0EED-A411-450C-8318-8334F56605D8}" type="datetimeFigureOut">
              <a:rPr lang="en-US" smtClean="0"/>
              <a:t>12/2/2024</a:t>
            </a:fld>
            <a:endParaRPr lang="en-US"/>
          </a:p>
        </p:txBody>
      </p:sp>
      <p:sp>
        <p:nvSpPr>
          <p:cNvPr id="1048698"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699"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0"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701"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594DF-A502-412A-87BE-9229B40A9EA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7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1" name="Date Placeholder 3"/>
          <p:cNvSpPr>
            <a:spLocks noGrp="1"/>
          </p:cNvSpPr>
          <p:nvPr>
            <p:ph type="dt" sz="half" idx="10"/>
          </p:nvPr>
        </p:nvSpPr>
        <p:spPr>
          <a:xfrm>
            <a:off x="838200" y="6356350"/>
            <a:ext cx="2743200" cy="365125"/>
          </a:xfrm>
          <a:prstGeom prst="rect">
            <a:avLst/>
          </a:prstGeom>
        </p:spPr>
        <p:txBody>
          <a:bodyPr/>
          <a:lstStyle/>
          <a:p>
            <a:fld id="{B1601081-F5CC-4DD4-824E-234BD241A5B2}" type="datetime1">
              <a:rPr lang="en-US" smtClean="0"/>
              <a:t>12/2/2024</a:t>
            </a:fld>
            <a:endParaRPr lang="en-US"/>
          </a:p>
        </p:txBody>
      </p:sp>
      <p:sp>
        <p:nvSpPr>
          <p:cNvPr id="1048582" name="Footer Placeholder 4"/>
          <p:cNvSpPr>
            <a:spLocks noGrp="1"/>
          </p:cNvSpPr>
          <p:nvPr>
            <p:ph type="ftr" sz="quarter" idx="11"/>
          </p:nvPr>
        </p:nvSpPr>
        <p:spPr/>
        <p:txBody>
          <a:bodyPr/>
          <a:lstStyle/>
          <a:p>
            <a:r>
              <a:rPr lang="en-US"/>
              <a:t>GROUP B</a:t>
            </a:r>
          </a:p>
        </p:txBody>
      </p:sp>
      <p:sp>
        <p:nvSpPr>
          <p:cNvPr id="1048583" name="Slide Number Placeholder 5"/>
          <p:cNvSpPr>
            <a:spLocks noGrp="1"/>
          </p:cNvSpPr>
          <p:nvPr>
            <p:ph type="sldNum" sz="quarter" idx="12"/>
          </p:nvPr>
        </p:nvSpPr>
        <p:spPr>
          <a:xfrm>
            <a:off x="8610599" y="6400800"/>
            <a:ext cx="2752725" cy="320675"/>
          </a:xfrm>
          <a:prstGeom prst="rect">
            <a:avLst/>
          </a:prstGeom>
        </p:spPr>
        <p:txBody>
          <a:bodyPr/>
          <a:lstStyle/>
          <a:p>
            <a:fld id="{26C5E8A2-FA9D-4478-BA23-2A31335025E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US"/>
              <a:t>Click to edit Master title style</a:t>
            </a:r>
          </a:p>
        </p:txBody>
      </p:sp>
      <p:sp>
        <p:nvSpPr>
          <p:cNvPr id="1048664"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3"/>
          <p:cNvSpPr>
            <a:spLocks noGrp="1"/>
          </p:cNvSpPr>
          <p:nvPr>
            <p:ph type="dt" sz="half" idx="10"/>
          </p:nvPr>
        </p:nvSpPr>
        <p:spPr>
          <a:xfrm>
            <a:off x="838200" y="6356350"/>
            <a:ext cx="2743200" cy="365125"/>
          </a:xfrm>
          <a:prstGeom prst="rect">
            <a:avLst/>
          </a:prstGeom>
        </p:spPr>
        <p:txBody>
          <a:bodyPr/>
          <a:lstStyle/>
          <a:p>
            <a:fld id="{8440ABCA-47B9-4E44-BAA9-B298640C52FE}" type="datetime1">
              <a:rPr lang="en-US" smtClean="0"/>
              <a:t>12/2/2024</a:t>
            </a:fld>
            <a:endParaRPr lang="en-US"/>
          </a:p>
        </p:txBody>
      </p:sp>
      <p:sp>
        <p:nvSpPr>
          <p:cNvPr id="1048666" name="Footer Placeholder 4"/>
          <p:cNvSpPr>
            <a:spLocks noGrp="1"/>
          </p:cNvSpPr>
          <p:nvPr>
            <p:ph type="ftr" sz="quarter" idx="11"/>
          </p:nvPr>
        </p:nvSpPr>
        <p:spPr/>
        <p:txBody>
          <a:bodyPr/>
          <a:lstStyle/>
          <a:p>
            <a:r>
              <a:rPr lang="en-US"/>
              <a:t>GROUP B</a:t>
            </a:r>
          </a:p>
        </p:txBody>
      </p:sp>
      <p:sp>
        <p:nvSpPr>
          <p:cNvPr id="1048667" name="Slide Number Placeholder 5"/>
          <p:cNvSpPr>
            <a:spLocks noGrp="1"/>
          </p:cNvSpPr>
          <p:nvPr>
            <p:ph type="sldNum" sz="quarter" idx="12"/>
          </p:nvPr>
        </p:nvSpPr>
        <p:spPr>
          <a:xfrm>
            <a:off x="8610599" y="6400800"/>
            <a:ext cx="2752725" cy="320675"/>
          </a:xfrm>
          <a:prstGeom prst="rect">
            <a:avLst/>
          </a:prstGeom>
        </p:spPr>
        <p:txBody>
          <a:bodyPr/>
          <a:lstStyle/>
          <a:p>
            <a:fld id="{26C5E8A2-FA9D-4478-BA23-2A31335025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5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3"/>
          <p:cNvSpPr>
            <a:spLocks noGrp="1"/>
          </p:cNvSpPr>
          <p:nvPr>
            <p:ph type="dt" sz="half" idx="10"/>
          </p:nvPr>
        </p:nvSpPr>
        <p:spPr>
          <a:xfrm>
            <a:off x="838200" y="6356350"/>
            <a:ext cx="2743200" cy="365125"/>
          </a:xfrm>
          <a:prstGeom prst="rect">
            <a:avLst/>
          </a:prstGeom>
        </p:spPr>
        <p:txBody>
          <a:bodyPr/>
          <a:lstStyle/>
          <a:p>
            <a:fld id="{BA17DA09-EE3A-4C1F-A209-2C55A19DCE2E}" type="datetime1">
              <a:rPr lang="en-US" smtClean="0"/>
              <a:t>12/2/2024</a:t>
            </a:fld>
            <a:endParaRPr lang="en-US"/>
          </a:p>
        </p:txBody>
      </p:sp>
      <p:sp>
        <p:nvSpPr>
          <p:cNvPr id="1048655" name="Footer Placeholder 4"/>
          <p:cNvSpPr>
            <a:spLocks noGrp="1"/>
          </p:cNvSpPr>
          <p:nvPr>
            <p:ph type="ftr" sz="quarter" idx="11"/>
          </p:nvPr>
        </p:nvSpPr>
        <p:spPr/>
        <p:txBody>
          <a:bodyPr/>
          <a:lstStyle/>
          <a:p>
            <a:r>
              <a:rPr lang="en-US"/>
              <a:t>GROUP B</a:t>
            </a:r>
          </a:p>
        </p:txBody>
      </p:sp>
      <p:sp>
        <p:nvSpPr>
          <p:cNvPr id="1048656" name="Slide Number Placeholder 5"/>
          <p:cNvSpPr>
            <a:spLocks noGrp="1"/>
          </p:cNvSpPr>
          <p:nvPr>
            <p:ph type="sldNum" sz="quarter" idx="12"/>
          </p:nvPr>
        </p:nvSpPr>
        <p:spPr>
          <a:xfrm>
            <a:off x="8610599" y="6400800"/>
            <a:ext cx="2752725" cy="320675"/>
          </a:xfrm>
          <a:prstGeom prst="rect">
            <a:avLst/>
          </a:prstGeom>
        </p:spPr>
        <p:txBody>
          <a:bodyPr/>
          <a:lstStyle/>
          <a:p>
            <a:fld id="{26C5E8A2-FA9D-4478-BA23-2A31335025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lang="en-US"/>
              <a:t>Click to edit Master title style</a:t>
            </a:r>
          </a:p>
        </p:txBody>
      </p:sp>
      <p:sp>
        <p:nvSpPr>
          <p:cNvPr id="104858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7" name="Date Placeholder 3"/>
          <p:cNvSpPr>
            <a:spLocks noGrp="1"/>
          </p:cNvSpPr>
          <p:nvPr>
            <p:ph type="dt" sz="half" idx="10"/>
          </p:nvPr>
        </p:nvSpPr>
        <p:spPr>
          <a:xfrm>
            <a:off x="838200" y="6356350"/>
            <a:ext cx="2743200" cy="365125"/>
          </a:xfrm>
          <a:prstGeom prst="rect">
            <a:avLst/>
          </a:prstGeom>
        </p:spPr>
        <p:txBody>
          <a:bodyPr/>
          <a:lstStyle/>
          <a:p>
            <a:fld id="{8CADFAB5-4CE8-489F-B4CC-BF4E4822A99B}" type="datetime1">
              <a:rPr lang="en-US" smtClean="0"/>
              <a:t>12/2/2024</a:t>
            </a:fld>
            <a:endParaRPr lang="en-US"/>
          </a:p>
        </p:txBody>
      </p:sp>
      <p:sp>
        <p:nvSpPr>
          <p:cNvPr id="1048588" name="Footer Placeholder 4"/>
          <p:cNvSpPr>
            <a:spLocks noGrp="1"/>
          </p:cNvSpPr>
          <p:nvPr>
            <p:ph type="ftr" sz="quarter" idx="11"/>
          </p:nvPr>
        </p:nvSpPr>
        <p:spPr/>
        <p:txBody>
          <a:bodyPr/>
          <a:lstStyle/>
          <a:p>
            <a:r>
              <a:rPr lang="en-US"/>
              <a:t>GROUP B</a:t>
            </a:r>
          </a:p>
        </p:txBody>
      </p:sp>
      <p:sp>
        <p:nvSpPr>
          <p:cNvPr id="1048589" name="Slide Number Placeholder 5"/>
          <p:cNvSpPr>
            <a:spLocks noGrp="1"/>
          </p:cNvSpPr>
          <p:nvPr>
            <p:ph type="sldNum" sz="quarter" idx="12"/>
          </p:nvPr>
        </p:nvSpPr>
        <p:spPr>
          <a:xfrm>
            <a:off x="8610599" y="6400800"/>
            <a:ext cx="2752725" cy="320675"/>
          </a:xfrm>
          <a:prstGeom prst="rect">
            <a:avLst/>
          </a:prstGeom>
        </p:spPr>
        <p:txBody>
          <a:bodyPr/>
          <a:lstStyle/>
          <a:p>
            <a:fld id="{26C5E8A2-FA9D-4478-BA23-2A31335025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8"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6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70" name="Date Placeholder 3"/>
          <p:cNvSpPr>
            <a:spLocks noGrp="1"/>
          </p:cNvSpPr>
          <p:nvPr>
            <p:ph type="dt" sz="half" idx="10"/>
          </p:nvPr>
        </p:nvSpPr>
        <p:spPr>
          <a:xfrm>
            <a:off x="838200" y="6356350"/>
            <a:ext cx="2743200" cy="365125"/>
          </a:xfrm>
          <a:prstGeom prst="rect">
            <a:avLst/>
          </a:prstGeom>
        </p:spPr>
        <p:txBody>
          <a:bodyPr/>
          <a:lstStyle/>
          <a:p>
            <a:fld id="{76E9EDC4-BF3B-4087-BFDA-BA076FFEF201}" type="datetime1">
              <a:rPr lang="en-US" smtClean="0"/>
              <a:t>12/2/2024</a:t>
            </a:fld>
            <a:endParaRPr lang="en-US"/>
          </a:p>
        </p:txBody>
      </p:sp>
      <p:sp>
        <p:nvSpPr>
          <p:cNvPr id="1048671" name="Footer Placeholder 4"/>
          <p:cNvSpPr>
            <a:spLocks noGrp="1"/>
          </p:cNvSpPr>
          <p:nvPr>
            <p:ph type="ftr" sz="quarter" idx="11"/>
          </p:nvPr>
        </p:nvSpPr>
        <p:spPr/>
        <p:txBody>
          <a:bodyPr/>
          <a:lstStyle/>
          <a:p>
            <a:r>
              <a:rPr lang="en-US"/>
              <a:t>GROUP B</a:t>
            </a:r>
          </a:p>
        </p:txBody>
      </p:sp>
      <p:sp>
        <p:nvSpPr>
          <p:cNvPr id="1048672" name="Slide Number Placeholder 5"/>
          <p:cNvSpPr>
            <a:spLocks noGrp="1"/>
          </p:cNvSpPr>
          <p:nvPr>
            <p:ph type="sldNum" sz="quarter" idx="12"/>
          </p:nvPr>
        </p:nvSpPr>
        <p:spPr>
          <a:xfrm>
            <a:off x="8610599" y="6400800"/>
            <a:ext cx="2752725" cy="320675"/>
          </a:xfrm>
          <a:prstGeom prst="rect">
            <a:avLst/>
          </a:prstGeom>
        </p:spPr>
        <p:txBody>
          <a:bodyPr/>
          <a:lstStyle/>
          <a:p>
            <a:fld id="{26C5E8A2-FA9D-4478-BA23-2A31335025E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3" name="Title 1"/>
          <p:cNvSpPr>
            <a:spLocks noGrp="1"/>
          </p:cNvSpPr>
          <p:nvPr>
            <p:ph type="title"/>
          </p:nvPr>
        </p:nvSpPr>
        <p:spPr/>
        <p:txBody>
          <a:bodyPr/>
          <a:lstStyle/>
          <a:p>
            <a:r>
              <a:rPr lang="en-US"/>
              <a:t>Click to edit Master title style</a:t>
            </a:r>
          </a:p>
        </p:txBody>
      </p:sp>
      <p:sp>
        <p:nvSpPr>
          <p:cNvPr id="1048674"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5"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Date Placeholder 4"/>
          <p:cNvSpPr>
            <a:spLocks noGrp="1"/>
          </p:cNvSpPr>
          <p:nvPr>
            <p:ph type="dt" sz="half" idx="10"/>
          </p:nvPr>
        </p:nvSpPr>
        <p:spPr>
          <a:xfrm>
            <a:off x="838200" y="6356350"/>
            <a:ext cx="2743200" cy="365125"/>
          </a:xfrm>
          <a:prstGeom prst="rect">
            <a:avLst/>
          </a:prstGeom>
        </p:spPr>
        <p:txBody>
          <a:bodyPr/>
          <a:lstStyle/>
          <a:p>
            <a:fld id="{647D77BE-0F61-4B35-BE57-D860904C1948}" type="datetime1">
              <a:rPr lang="en-US" smtClean="0"/>
              <a:t>12/2/2024</a:t>
            </a:fld>
            <a:endParaRPr lang="en-US"/>
          </a:p>
        </p:txBody>
      </p:sp>
      <p:sp>
        <p:nvSpPr>
          <p:cNvPr id="1048677" name="Footer Placeholder 5"/>
          <p:cNvSpPr>
            <a:spLocks noGrp="1"/>
          </p:cNvSpPr>
          <p:nvPr>
            <p:ph type="ftr" sz="quarter" idx="11"/>
          </p:nvPr>
        </p:nvSpPr>
        <p:spPr/>
        <p:txBody>
          <a:bodyPr/>
          <a:lstStyle/>
          <a:p>
            <a:r>
              <a:rPr lang="en-US"/>
              <a:t>GROUP B</a:t>
            </a:r>
          </a:p>
        </p:txBody>
      </p:sp>
      <p:sp>
        <p:nvSpPr>
          <p:cNvPr id="1048678" name="Slide Number Placeholder 6"/>
          <p:cNvSpPr>
            <a:spLocks noGrp="1"/>
          </p:cNvSpPr>
          <p:nvPr>
            <p:ph type="sldNum" sz="quarter" idx="12"/>
          </p:nvPr>
        </p:nvSpPr>
        <p:spPr>
          <a:xfrm>
            <a:off x="8610599" y="6400800"/>
            <a:ext cx="2752725" cy="320675"/>
          </a:xfrm>
          <a:prstGeom prst="rect">
            <a:avLst/>
          </a:prstGeom>
        </p:spPr>
        <p:txBody>
          <a:bodyPr/>
          <a:lstStyle/>
          <a:p>
            <a:fld id="{26C5E8A2-FA9D-4478-BA23-2A31335025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9" name="Title 1"/>
          <p:cNvSpPr>
            <a:spLocks noGrp="1"/>
          </p:cNvSpPr>
          <p:nvPr>
            <p:ph type="title"/>
          </p:nvPr>
        </p:nvSpPr>
        <p:spPr>
          <a:xfrm>
            <a:off x="839788" y="365125"/>
            <a:ext cx="10515600" cy="1325563"/>
          </a:xfrm>
        </p:spPr>
        <p:txBody>
          <a:bodyPr/>
          <a:lstStyle/>
          <a:p>
            <a:r>
              <a:rPr lang="en-US"/>
              <a:t>Click to edit Master title style</a:t>
            </a:r>
          </a:p>
        </p:txBody>
      </p:sp>
      <p:sp>
        <p:nvSpPr>
          <p:cNvPr id="104868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1"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2"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3"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4" name="Date Placeholder 6"/>
          <p:cNvSpPr>
            <a:spLocks noGrp="1"/>
          </p:cNvSpPr>
          <p:nvPr>
            <p:ph type="dt" sz="half" idx="10"/>
          </p:nvPr>
        </p:nvSpPr>
        <p:spPr>
          <a:xfrm>
            <a:off x="838200" y="6356350"/>
            <a:ext cx="2743200" cy="365125"/>
          </a:xfrm>
          <a:prstGeom prst="rect">
            <a:avLst/>
          </a:prstGeom>
        </p:spPr>
        <p:txBody>
          <a:bodyPr/>
          <a:lstStyle/>
          <a:p>
            <a:fld id="{8FD9FAA0-8328-4CA4-B1C5-84C46F6393C7}" type="datetime1">
              <a:rPr lang="en-US" smtClean="0"/>
              <a:t>12/2/2024</a:t>
            </a:fld>
            <a:endParaRPr lang="en-US"/>
          </a:p>
        </p:txBody>
      </p:sp>
      <p:sp>
        <p:nvSpPr>
          <p:cNvPr id="1048685" name="Footer Placeholder 7"/>
          <p:cNvSpPr>
            <a:spLocks noGrp="1"/>
          </p:cNvSpPr>
          <p:nvPr>
            <p:ph type="ftr" sz="quarter" idx="11"/>
          </p:nvPr>
        </p:nvSpPr>
        <p:spPr/>
        <p:txBody>
          <a:bodyPr/>
          <a:lstStyle/>
          <a:p>
            <a:r>
              <a:rPr lang="en-US"/>
              <a:t>GROUP B</a:t>
            </a:r>
          </a:p>
        </p:txBody>
      </p:sp>
      <p:sp>
        <p:nvSpPr>
          <p:cNvPr id="1048686" name="Slide Number Placeholder 8"/>
          <p:cNvSpPr>
            <a:spLocks noGrp="1"/>
          </p:cNvSpPr>
          <p:nvPr>
            <p:ph type="sldNum" sz="quarter" idx="12"/>
          </p:nvPr>
        </p:nvSpPr>
        <p:spPr>
          <a:xfrm>
            <a:off x="8610599" y="6400800"/>
            <a:ext cx="2752725" cy="320675"/>
          </a:xfrm>
          <a:prstGeom prst="rect">
            <a:avLst/>
          </a:prstGeom>
        </p:spPr>
        <p:txBody>
          <a:bodyPr/>
          <a:lstStyle/>
          <a:p>
            <a:fld id="{26C5E8A2-FA9D-4478-BA23-2A31335025E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a:t>Click to edit Master title style</a:t>
            </a:r>
          </a:p>
        </p:txBody>
      </p:sp>
      <p:sp>
        <p:nvSpPr>
          <p:cNvPr id="1048649" name="Date Placeholder 2"/>
          <p:cNvSpPr>
            <a:spLocks noGrp="1"/>
          </p:cNvSpPr>
          <p:nvPr>
            <p:ph type="dt" sz="half" idx="10"/>
          </p:nvPr>
        </p:nvSpPr>
        <p:spPr>
          <a:xfrm>
            <a:off x="838200" y="6356350"/>
            <a:ext cx="2743200" cy="365125"/>
          </a:xfrm>
          <a:prstGeom prst="rect">
            <a:avLst/>
          </a:prstGeom>
        </p:spPr>
        <p:txBody>
          <a:bodyPr/>
          <a:lstStyle/>
          <a:p>
            <a:fld id="{04FF72DC-5E7F-4438-9108-93A91D9FBB43}" type="datetime1">
              <a:rPr lang="en-US" smtClean="0"/>
              <a:t>12/2/2024</a:t>
            </a:fld>
            <a:endParaRPr lang="en-US"/>
          </a:p>
        </p:txBody>
      </p:sp>
      <p:sp>
        <p:nvSpPr>
          <p:cNvPr id="1048650" name="Footer Placeholder 3"/>
          <p:cNvSpPr>
            <a:spLocks noGrp="1"/>
          </p:cNvSpPr>
          <p:nvPr>
            <p:ph type="ftr" sz="quarter" idx="11"/>
          </p:nvPr>
        </p:nvSpPr>
        <p:spPr/>
        <p:txBody>
          <a:bodyPr/>
          <a:lstStyle/>
          <a:p>
            <a:r>
              <a:rPr lang="en-US"/>
              <a:t>GROUP B</a:t>
            </a:r>
          </a:p>
        </p:txBody>
      </p:sp>
      <p:sp>
        <p:nvSpPr>
          <p:cNvPr id="1048651" name="Slide Number Placeholder 4"/>
          <p:cNvSpPr>
            <a:spLocks noGrp="1"/>
          </p:cNvSpPr>
          <p:nvPr>
            <p:ph type="sldNum" sz="quarter" idx="12"/>
          </p:nvPr>
        </p:nvSpPr>
        <p:spPr>
          <a:xfrm>
            <a:off x="8610599" y="6400800"/>
            <a:ext cx="2752725" cy="320675"/>
          </a:xfrm>
          <a:prstGeom prst="rect">
            <a:avLst/>
          </a:prstGeom>
        </p:spPr>
        <p:txBody>
          <a:bodyPr/>
          <a:lstStyle/>
          <a:p>
            <a:fld id="{26C5E8A2-FA9D-4478-BA23-2A31335025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7" name="Date Placeholder 1"/>
          <p:cNvSpPr>
            <a:spLocks noGrp="1"/>
          </p:cNvSpPr>
          <p:nvPr>
            <p:ph type="dt" sz="half" idx="10"/>
          </p:nvPr>
        </p:nvSpPr>
        <p:spPr>
          <a:xfrm>
            <a:off x="838200" y="6356350"/>
            <a:ext cx="2743200" cy="365125"/>
          </a:xfrm>
          <a:prstGeom prst="rect">
            <a:avLst/>
          </a:prstGeom>
        </p:spPr>
        <p:txBody>
          <a:bodyPr/>
          <a:lstStyle/>
          <a:p>
            <a:fld id="{DD6E2628-E370-4503-9476-68D23E55AA4F}" type="datetime1">
              <a:rPr lang="en-US" smtClean="0"/>
              <a:t>12/2/2024</a:t>
            </a:fld>
            <a:endParaRPr lang="en-US"/>
          </a:p>
        </p:txBody>
      </p:sp>
      <p:sp>
        <p:nvSpPr>
          <p:cNvPr id="1048688" name="Footer Placeholder 2"/>
          <p:cNvSpPr>
            <a:spLocks noGrp="1"/>
          </p:cNvSpPr>
          <p:nvPr>
            <p:ph type="ftr" sz="quarter" idx="11"/>
          </p:nvPr>
        </p:nvSpPr>
        <p:spPr/>
        <p:txBody>
          <a:bodyPr/>
          <a:lstStyle/>
          <a:p>
            <a:r>
              <a:rPr lang="en-US"/>
              <a:t>GROUP B</a:t>
            </a:r>
          </a:p>
        </p:txBody>
      </p:sp>
      <p:sp>
        <p:nvSpPr>
          <p:cNvPr id="1048689" name="Slide Number Placeholder 3"/>
          <p:cNvSpPr>
            <a:spLocks noGrp="1"/>
          </p:cNvSpPr>
          <p:nvPr>
            <p:ph type="sldNum" sz="quarter" idx="12"/>
          </p:nvPr>
        </p:nvSpPr>
        <p:spPr>
          <a:xfrm>
            <a:off x="8610599" y="6400800"/>
            <a:ext cx="2752725" cy="320675"/>
          </a:xfrm>
          <a:prstGeom prst="rect">
            <a:avLst/>
          </a:prstGeom>
        </p:spPr>
        <p:txBody>
          <a:bodyPr/>
          <a:lstStyle/>
          <a:p>
            <a:fld id="{26C5E8A2-FA9D-4478-BA23-2A31335025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9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3" name="Date Placeholder 4"/>
          <p:cNvSpPr>
            <a:spLocks noGrp="1"/>
          </p:cNvSpPr>
          <p:nvPr>
            <p:ph type="dt" sz="half" idx="10"/>
          </p:nvPr>
        </p:nvSpPr>
        <p:spPr>
          <a:xfrm>
            <a:off x="838200" y="6356350"/>
            <a:ext cx="2743200" cy="365125"/>
          </a:xfrm>
          <a:prstGeom prst="rect">
            <a:avLst/>
          </a:prstGeom>
        </p:spPr>
        <p:txBody>
          <a:bodyPr/>
          <a:lstStyle/>
          <a:p>
            <a:fld id="{FB35CC69-1283-4CEF-877D-411AFA4AF46A}" type="datetime1">
              <a:rPr lang="en-US" smtClean="0"/>
              <a:t>12/2/2024</a:t>
            </a:fld>
            <a:endParaRPr lang="en-US"/>
          </a:p>
        </p:txBody>
      </p:sp>
      <p:sp>
        <p:nvSpPr>
          <p:cNvPr id="1048694" name="Footer Placeholder 5"/>
          <p:cNvSpPr>
            <a:spLocks noGrp="1"/>
          </p:cNvSpPr>
          <p:nvPr>
            <p:ph type="ftr" sz="quarter" idx="11"/>
          </p:nvPr>
        </p:nvSpPr>
        <p:spPr/>
        <p:txBody>
          <a:bodyPr/>
          <a:lstStyle/>
          <a:p>
            <a:r>
              <a:rPr lang="en-US"/>
              <a:t>GROUP B</a:t>
            </a:r>
          </a:p>
        </p:txBody>
      </p:sp>
      <p:sp>
        <p:nvSpPr>
          <p:cNvPr id="1048695" name="Slide Number Placeholder 6"/>
          <p:cNvSpPr>
            <a:spLocks noGrp="1"/>
          </p:cNvSpPr>
          <p:nvPr>
            <p:ph type="sldNum" sz="quarter" idx="12"/>
          </p:nvPr>
        </p:nvSpPr>
        <p:spPr>
          <a:xfrm>
            <a:off x="8610599" y="6400800"/>
            <a:ext cx="2752725" cy="320675"/>
          </a:xfrm>
          <a:prstGeom prst="rect">
            <a:avLst/>
          </a:prstGeom>
        </p:spPr>
        <p:txBody>
          <a:bodyPr/>
          <a:lstStyle/>
          <a:p>
            <a:fld id="{26C5E8A2-FA9D-4478-BA23-2A31335025E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58"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5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0" name="Date Placeholder 4"/>
          <p:cNvSpPr>
            <a:spLocks noGrp="1"/>
          </p:cNvSpPr>
          <p:nvPr>
            <p:ph type="dt" sz="half" idx="10"/>
          </p:nvPr>
        </p:nvSpPr>
        <p:spPr>
          <a:xfrm>
            <a:off x="838200" y="6356350"/>
            <a:ext cx="2743200" cy="365125"/>
          </a:xfrm>
          <a:prstGeom prst="rect">
            <a:avLst/>
          </a:prstGeom>
        </p:spPr>
        <p:txBody>
          <a:bodyPr/>
          <a:lstStyle/>
          <a:p>
            <a:fld id="{0B04DC53-322D-4713-969D-464D30DA42BE}" type="datetime1">
              <a:rPr lang="en-US" smtClean="0"/>
              <a:t>12/2/2024</a:t>
            </a:fld>
            <a:endParaRPr lang="en-US"/>
          </a:p>
        </p:txBody>
      </p:sp>
      <p:sp>
        <p:nvSpPr>
          <p:cNvPr id="1048661" name="Footer Placeholder 5"/>
          <p:cNvSpPr>
            <a:spLocks noGrp="1"/>
          </p:cNvSpPr>
          <p:nvPr>
            <p:ph type="ftr" sz="quarter" idx="11"/>
          </p:nvPr>
        </p:nvSpPr>
        <p:spPr/>
        <p:txBody>
          <a:bodyPr/>
          <a:lstStyle/>
          <a:p>
            <a:r>
              <a:rPr lang="en-US"/>
              <a:t>GROUP B</a:t>
            </a:r>
          </a:p>
        </p:txBody>
      </p:sp>
      <p:sp>
        <p:nvSpPr>
          <p:cNvPr id="1048662" name="Slide Number Placeholder 6"/>
          <p:cNvSpPr>
            <a:spLocks noGrp="1"/>
          </p:cNvSpPr>
          <p:nvPr>
            <p:ph type="sldNum" sz="quarter" idx="12"/>
          </p:nvPr>
        </p:nvSpPr>
        <p:spPr>
          <a:xfrm>
            <a:off x="8610599" y="6400800"/>
            <a:ext cx="2752725" cy="320675"/>
          </a:xfrm>
          <a:prstGeom prst="rect">
            <a:avLst/>
          </a:prstGeom>
        </p:spPr>
        <p:txBody>
          <a:bodyPr/>
          <a:lstStyle/>
          <a:p>
            <a:fld id="{26C5E8A2-FA9D-4478-BA23-2A31335025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5000">
              <a:schemeClr val="bg1"/>
            </a:gs>
            <a:gs pos="66000">
              <a:schemeClr val="accent1">
                <a:lumMod val="45000"/>
                <a:lumOff val="55000"/>
              </a:schemeClr>
            </a:gs>
            <a:gs pos="83000">
              <a:schemeClr val="accent1">
                <a:lumMod val="45000"/>
                <a:lumOff val="55000"/>
              </a:schemeClr>
            </a:gs>
            <a:gs pos="98000">
              <a:srgbClr val="00B0F0"/>
            </a:gs>
          </a:gsLst>
          <a:lin ang="0" scaled="1"/>
          <a:tileRect/>
        </a:gra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78"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GROUP B</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200" kern="1200">
          <a:solidFill>
            <a:schemeClr val="tx1"/>
          </a:solidFill>
          <a:latin typeface="Algerian" panose="04020705040A02060702" pitchFamily="8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itle 1"/>
          <p:cNvSpPr>
            <a:spLocks noGrp="1"/>
          </p:cNvSpPr>
          <p:nvPr>
            <p:ph type="ctrTitle"/>
          </p:nvPr>
        </p:nvSpPr>
        <p:spPr/>
        <p:txBody>
          <a:bodyPr/>
          <a:lstStyle/>
          <a:p>
            <a:r>
              <a:rPr lang="en-US" dirty="0"/>
              <a:t>GROUP B COURSE WORK</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584"/>
                                        </p:tgtEl>
                                        <p:attrNameLst>
                                          <p:attrName>style.visibility</p:attrName>
                                        </p:attrNameLst>
                                      </p:cBhvr>
                                      <p:to>
                                        <p:strVal val="visible"/>
                                      </p:to>
                                    </p:set>
                                    <p:anim calcmode="lin" valueType="num">
                                      <p:cBhvr additive="base">
                                        <p:cTn id="7" dur="500" fill="hold"/>
                                        <p:tgtEl>
                                          <p:spTgt spid="1048584"/>
                                        </p:tgtEl>
                                        <p:attrNameLst>
                                          <p:attrName>ppt_x</p:attrName>
                                        </p:attrNameLst>
                                      </p:cBhvr>
                                      <p:tavLst>
                                        <p:tav tm="0">
                                          <p:val>
                                            <p:strVal val="#ppt_x"/>
                                          </p:val>
                                        </p:tav>
                                        <p:tav tm="100000">
                                          <p:val>
                                            <p:strVal val="#ppt_x"/>
                                          </p:val>
                                        </p:tav>
                                      </p:tavLst>
                                    </p:anim>
                                    <p:anim calcmode="lin" valueType="num">
                                      <p:cBhvr additive="base">
                                        <p:cTn id="8" dur="500" fill="hold"/>
                                        <p:tgtEl>
                                          <p:spTgt spid="10485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normAutofit/>
          </a:bodyPr>
          <a:lstStyle/>
          <a:p>
            <a:r>
              <a:rPr lang="en-US" sz="2800" dirty="0">
                <a:effectLst/>
                <a:ea typeface="Calibri" panose="020F0502020204030204" pitchFamily="34" charset="0"/>
                <a:cs typeface="Times New Roman" panose="02020603050405020304" pitchFamily="18" charset="0"/>
              </a:rPr>
              <a:t>Features Requirements</a:t>
            </a:r>
            <a:endParaRPr lang="en-US" sz="2800" dirty="0"/>
          </a:p>
        </p:txBody>
      </p:sp>
      <p:sp>
        <p:nvSpPr>
          <p:cNvPr id="1048622" name="Content Placeholder 2"/>
          <p:cNvSpPr>
            <a:spLocks noGrp="1"/>
          </p:cNvSpPr>
          <p:nvPr>
            <p:ph idx="1"/>
          </p:nvPr>
        </p:nvSpPr>
        <p:spPr>
          <a:xfrm>
            <a:off x="523982" y="1243173"/>
            <a:ext cx="10829818" cy="4933790"/>
          </a:xfrm>
        </p:spPr>
        <p:txBody>
          <a:bodyPr>
            <a:normAutofit fontScale="47500" lnSpcReduction="20000"/>
          </a:bodyPr>
          <a:lstStyle/>
          <a:p>
            <a:pPr marL="0" marR="0" indent="0">
              <a:lnSpc>
                <a:spcPct val="107000"/>
              </a:lnSpc>
              <a:spcBef>
                <a:spcPts val="0"/>
              </a:spcBef>
              <a:spcAft>
                <a:spcPts val="800"/>
              </a:spcAft>
              <a:buNone/>
            </a:pPr>
            <a:r>
              <a:rPr lang="en-US" sz="4400" dirty="0">
                <a:effectLst/>
                <a:ea typeface="Calibri" panose="020F0502020204030204" pitchFamily="34" charset="0"/>
              </a:rPr>
              <a:t>Functional Requirements:</a:t>
            </a:r>
          </a:p>
          <a:p>
            <a:pPr marL="0" marR="0" indent="0">
              <a:lnSpc>
                <a:spcPct val="107000"/>
              </a:lnSpc>
              <a:spcBef>
                <a:spcPts val="0"/>
              </a:spcBef>
              <a:spcAft>
                <a:spcPts val="800"/>
              </a:spcAft>
              <a:buNone/>
            </a:pPr>
            <a:r>
              <a:rPr lang="en-US" sz="4400" dirty="0">
                <a:effectLst/>
                <a:ea typeface="Calibri" panose="020F0502020204030204" pitchFamily="34" charset="0"/>
              </a:rPr>
              <a:t>Granular Post Privacy Control:</a:t>
            </a:r>
          </a:p>
          <a:p>
            <a:pPr marL="0" marR="0" indent="0">
              <a:lnSpc>
                <a:spcPct val="107000"/>
              </a:lnSpc>
              <a:spcBef>
                <a:spcPts val="0"/>
              </a:spcBef>
              <a:spcAft>
                <a:spcPts val="800"/>
              </a:spcAft>
              <a:buNone/>
            </a:pPr>
            <a:r>
              <a:rPr lang="en-US" sz="4400" dirty="0">
                <a:effectLst/>
                <a:ea typeface="Calibri" panose="020F0502020204030204" pitchFamily="34" charset="0"/>
              </a:rPr>
              <a:t> The user can select the visibility preference for each post; that is, who can see it, comment on it, like it, interact with it.</a:t>
            </a:r>
          </a:p>
          <a:p>
            <a:pPr marL="0" marR="0" indent="0">
              <a:lnSpc>
                <a:spcPct val="107000"/>
              </a:lnSpc>
              <a:spcBef>
                <a:spcPts val="0"/>
              </a:spcBef>
              <a:spcAft>
                <a:spcPts val="800"/>
              </a:spcAft>
              <a:buNone/>
            </a:pPr>
            <a:r>
              <a:rPr lang="en-US" sz="4400" dirty="0">
                <a:effectLst/>
                <a:ea typeface="Calibri" panose="020F0502020204030204" pitchFamily="34" charset="0"/>
              </a:rPr>
              <a:t>It should be able to update the privacy setting anytime, whether it is an older or new post.</a:t>
            </a:r>
          </a:p>
          <a:p>
            <a:pPr marL="0" marR="0" indent="0">
              <a:lnSpc>
                <a:spcPct val="107000"/>
              </a:lnSpc>
              <a:spcBef>
                <a:spcPts val="0"/>
              </a:spcBef>
              <a:spcAft>
                <a:spcPts val="800"/>
              </a:spcAft>
              <a:buNone/>
            </a:pPr>
            <a:r>
              <a:rPr lang="en-US" sz="4400" dirty="0">
                <a:effectLst/>
                <a:ea typeface="Calibri" panose="020F0502020204030204" pitchFamily="34" charset="0"/>
              </a:rPr>
              <a:t>This feature should fit nicely into Instagram's current create and edit post workflows.</a:t>
            </a:r>
          </a:p>
          <a:p>
            <a:pPr marL="0" marR="0" indent="0">
              <a:lnSpc>
                <a:spcPct val="107000"/>
              </a:lnSpc>
              <a:spcBef>
                <a:spcPts val="0"/>
              </a:spcBef>
              <a:spcAft>
                <a:spcPts val="800"/>
              </a:spcAft>
              <a:buNone/>
            </a:pPr>
            <a:endParaRPr lang="en-US" sz="4400" dirty="0">
              <a:effectLst/>
              <a:ea typeface="Calibri" panose="020F0502020204030204" pitchFamily="34" charset="0"/>
            </a:endParaRPr>
          </a:p>
          <a:p>
            <a:pPr marL="0" marR="0" indent="0">
              <a:lnSpc>
                <a:spcPct val="107000"/>
              </a:lnSpc>
              <a:spcBef>
                <a:spcPts val="0"/>
              </a:spcBef>
              <a:spcAft>
                <a:spcPts val="800"/>
              </a:spcAft>
              <a:buNone/>
            </a:pPr>
            <a:r>
              <a:rPr lang="en-US" sz="4400" dirty="0">
                <a:effectLst/>
                <a:ea typeface="Calibri" panose="020F0502020204030204" pitchFamily="34" charset="0"/>
              </a:rPr>
              <a:t>Temporary Content Sharing:</a:t>
            </a:r>
          </a:p>
          <a:p>
            <a:pPr marL="0" marR="0" indent="0">
              <a:lnSpc>
                <a:spcPct val="107000"/>
              </a:lnSpc>
              <a:spcBef>
                <a:spcPts val="0"/>
              </a:spcBef>
              <a:spcAft>
                <a:spcPts val="800"/>
              </a:spcAft>
              <a:buNone/>
            </a:pPr>
            <a:r>
              <a:rPr lang="en-US" sz="4400" dirty="0">
                <a:effectLst/>
                <a:ea typeface="Calibri" panose="020F0502020204030204" pitchFamily="34" charset="0"/>
              </a:rPr>
              <a:t>Give the user the possibility to choose the date of expiration of the post, like 24 hours, a week, or other, based on needs. In this case, when the date passes, the post is automatically hidden or deleted.</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1048623" name="Date Placeholder 3"/>
          <p:cNvSpPr>
            <a:spLocks noGrp="1"/>
          </p:cNvSpPr>
          <p:nvPr>
            <p:ph type="dt" sz="half" idx="10"/>
          </p:nvPr>
        </p:nvSpPr>
        <p:spPr/>
        <p:txBody>
          <a:bodyPr/>
          <a:lstStyle/>
          <a:p>
            <a:fld id="{91BA45B4-03FE-4171-944C-A808F6B5E906}" type="datetime1">
              <a:rPr lang="en-US" smtClean="0"/>
              <a:t>12/2/2024</a:t>
            </a:fld>
            <a:endParaRPr lang="en-US"/>
          </a:p>
        </p:txBody>
      </p:sp>
      <p:sp>
        <p:nvSpPr>
          <p:cNvPr id="1048624" name="Footer Placeholder 4"/>
          <p:cNvSpPr>
            <a:spLocks noGrp="1"/>
          </p:cNvSpPr>
          <p:nvPr>
            <p:ph type="ftr" sz="quarter" idx="11"/>
          </p:nvPr>
        </p:nvSpPr>
        <p:spPr/>
        <p:txBody>
          <a:bodyPr/>
          <a:lstStyle/>
          <a:p>
            <a:r>
              <a:rPr lang="en-US"/>
              <a:t>GROUP B</a:t>
            </a:r>
          </a:p>
        </p:txBody>
      </p:sp>
      <p:sp>
        <p:nvSpPr>
          <p:cNvPr id="1048625" name="Slide Number Placeholder 5"/>
          <p:cNvSpPr>
            <a:spLocks noGrp="1"/>
          </p:cNvSpPr>
          <p:nvPr>
            <p:ph type="sldNum" sz="quarter" idx="12"/>
          </p:nvPr>
        </p:nvSpPr>
        <p:spPr/>
        <p:txBody>
          <a:bodyPr/>
          <a:lstStyle/>
          <a:p>
            <a:fld id="{26C5E8A2-FA9D-4478-BA23-2A31335025E7}" type="slidenum">
              <a:rPr lang="en-US" smtClean="0"/>
              <a:t>10</a:t>
            </a:fld>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22">
                                            <p:txEl>
                                              <p:pRg st="0" end="0"/>
                                            </p:txEl>
                                          </p:spTgt>
                                        </p:tgtEl>
                                        <p:attrNameLst>
                                          <p:attrName>style.visibility</p:attrName>
                                        </p:attrNameLst>
                                      </p:cBhvr>
                                      <p:to>
                                        <p:strVal val="visible"/>
                                      </p:to>
                                    </p:set>
                                    <p:anim calcmode="lin" valueType="num">
                                      <p:cBhvr additive="base">
                                        <p:cTn id="7" dur="500" fill="hold"/>
                                        <p:tgtEl>
                                          <p:spTgt spid="10486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22">
                                            <p:txEl>
                                              <p:pRg st="1" end="1"/>
                                            </p:txEl>
                                          </p:spTgt>
                                        </p:tgtEl>
                                        <p:attrNameLst>
                                          <p:attrName>style.visibility</p:attrName>
                                        </p:attrNameLst>
                                      </p:cBhvr>
                                      <p:to>
                                        <p:strVal val="visible"/>
                                      </p:to>
                                    </p:set>
                                    <p:anim calcmode="lin" valueType="num">
                                      <p:cBhvr additive="base">
                                        <p:cTn id="13" dur="500" fill="hold"/>
                                        <p:tgtEl>
                                          <p:spTgt spid="104862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22">
                                            <p:txEl>
                                              <p:pRg st="2" end="2"/>
                                            </p:txEl>
                                          </p:spTgt>
                                        </p:tgtEl>
                                        <p:attrNameLst>
                                          <p:attrName>style.visibility</p:attrName>
                                        </p:attrNameLst>
                                      </p:cBhvr>
                                      <p:to>
                                        <p:strVal val="visible"/>
                                      </p:to>
                                    </p:set>
                                    <p:anim calcmode="lin" valueType="num">
                                      <p:cBhvr additive="base">
                                        <p:cTn id="19" dur="500" fill="hold"/>
                                        <p:tgtEl>
                                          <p:spTgt spid="104862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22">
                                            <p:txEl>
                                              <p:pRg st="3" end="3"/>
                                            </p:txEl>
                                          </p:spTgt>
                                        </p:tgtEl>
                                        <p:attrNameLst>
                                          <p:attrName>style.visibility</p:attrName>
                                        </p:attrNameLst>
                                      </p:cBhvr>
                                      <p:to>
                                        <p:strVal val="visible"/>
                                      </p:to>
                                    </p:set>
                                    <p:anim calcmode="lin" valueType="num">
                                      <p:cBhvr additive="base">
                                        <p:cTn id="25" dur="500" fill="hold"/>
                                        <p:tgtEl>
                                          <p:spTgt spid="104862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22">
                                            <p:txEl>
                                              <p:pRg st="4" end="4"/>
                                            </p:txEl>
                                          </p:spTgt>
                                        </p:tgtEl>
                                        <p:attrNameLst>
                                          <p:attrName>style.visibility</p:attrName>
                                        </p:attrNameLst>
                                      </p:cBhvr>
                                      <p:to>
                                        <p:strVal val="visible"/>
                                      </p:to>
                                    </p:set>
                                    <p:anim calcmode="lin" valueType="num">
                                      <p:cBhvr additive="base">
                                        <p:cTn id="31" dur="500" fill="hold"/>
                                        <p:tgtEl>
                                          <p:spTgt spid="104862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22">
                                            <p:txEl>
                                              <p:pRg st="6" end="6"/>
                                            </p:txEl>
                                          </p:spTgt>
                                        </p:tgtEl>
                                        <p:attrNameLst>
                                          <p:attrName>style.visibility</p:attrName>
                                        </p:attrNameLst>
                                      </p:cBhvr>
                                      <p:to>
                                        <p:strVal val="visible"/>
                                      </p:to>
                                    </p:set>
                                    <p:anim calcmode="lin" valueType="num">
                                      <p:cBhvr additive="base">
                                        <p:cTn id="37" dur="500" fill="hold"/>
                                        <p:tgtEl>
                                          <p:spTgt spid="104862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2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22">
                                            <p:txEl>
                                              <p:pRg st="7" end="7"/>
                                            </p:txEl>
                                          </p:spTgt>
                                        </p:tgtEl>
                                        <p:attrNameLst>
                                          <p:attrName>style.visibility</p:attrName>
                                        </p:attrNameLst>
                                      </p:cBhvr>
                                      <p:to>
                                        <p:strVal val="visible"/>
                                      </p:to>
                                    </p:set>
                                    <p:anim calcmode="lin" valueType="num">
                                      <p:cBhvr additive="base">
                                        <p:cTn id="43" dur="500" fill="hold"/>
                                        <p:tgtEl>
                                          <p:spTgt spid="104862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2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22">
                                            <p:txEl>
                                              <p:pRg st="8" end="8"/>
                                            </p:txEl>
                                          </p:spTgt>
                                        </p:tgtEl>
                                        <p:attrNameLst>
                                          <p:attrName>style.visibility</p:attrName>
                                        </p:attrNameLst>
                                      </p:cBhvr>
                                      <p:to>
                                        <p:strVal val="visible"/>
                                      </p:to>
                                    </p:set>
                                    <p:anim calcmode="lin" valueType="num">
                                      <p:cBhvr additive="base">
                                        <p:cTn id="49" dur="500" fill="hold"/>
                                        <p:tgtEl>
                                          <p:spTgt spid="104862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2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Content Placeholder 2"/>
          <p:cNvSpPr>
            <a:spLocks noGrp="1"/>
          </p:cNvSpPr>
          <p:nvPr>
            <p:ph idx="1"/>
          </p:nvPr>
        </p:nvSpPr>
        <p:spPr>
          <a:xfrm>
            <a:off x="544530" y="585627"/>
            <a:ext cx="10809270" cy="5591336"/>
          </a:xfrm>
        </p:spPr>
        <p:txBody>
          <a:bodyPr>
            <a:normAutofit fontScale="55000" lnSpcReduction="20000"/>
          </a:bodyPr>
          <a:lstStyle/>
          <a:p>
            <a:pPr marL="0" marR="0" indent="0">
              <a:lnSpc>
                <a:spcPct val="107000"/>
              </a:lnSpc>
              <a:spcBef>
                <a:spcPts val="0"/>
              </a:spcBef>
              <a:spcAft>
                <a:spcPts val="8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Providing Notifications:</a:t>
            </a:r>
          </a:p>
          <a:p>
            <a:pPr marL="0" marR="0" indent="0">
              <a:lnSpc>
                <a:spcPct val="107000"/>
              </a:lnSpc>
              <a:spcBef>
                <a:spcPts val="0"/>
              </a:spcBef>
              <a:spcAft>
                <a:spcPts val="8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A notification should pop up when a post will expire.</a:t>
            </a:r>
          </a:p>
          <a:p>
            <a:pPr marL="0" marR="0" indent="0">
              <a:lnSpc>
                <a:spcPct val="107000"/>
              </a:lnSpc>
              <a:spcBef>
                <a:spcPts val="0"/>
              </a:spcBef>
              <a:spcAft>
                <a:spcPts val="800"/>
              </a:spcAft>
              <a:buNone/>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Advanced Comment Controls:</a:t>
            </a:r>
          </a:p>
          <a:p>
            <a:pPr marL="0" marR="0" indent="0">
              <a:lnSpc>
                <a:spcPct val="107000"/>
              </a:lnSpc>
              <a:spcBef>
                <a:spcPts val="0"/>
              </a:spcBef>
              <a:spcAft>
                <a:spcPts val="8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Users should be able to block certain followers from commenting on posts without removing them as followers.</a:t>
            </a:r>
          </a:p>
          <a:p>
            <a:pPr marL="0" marR="0" indent="0">
              <a:lnSpc>
                <a:spcPct val="107000"/>
              </a:lnSpc>
              <a:spcBef>
                <a:spcPts val="0"/>
              </a:spcBef>
              <a:spcAft>
                <a:spcPts val="8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Allow users to set who can comment on their posts: followers, people they follow, or everyone.</a:t>
            </a:r>
          </a:p>
          <a:p>
            <a:pPr marL="0" marR="0" indent="0">
              <a:lnSpc>
                <a:spcPct val="107000"/>
              </a:lnSpc>
              <a:spcBef>
                <a:spcPts val="0"/>
              </a:spcBef>
              <a:spcAft>
                <a:spcPts val="800"/>
              </a:spcAft>
              <a:buNone/>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Data Protection &amp; Privacy Transparency:</a:t>
            </a:r>
          </a:p>
          <a:p>
            <a:pPr marL="0" marR="0" indent="0">
              <a:lnSpc>
                <a:spcPct val="107000"/>
              </a:lnSpc>
              <a:spcBef>
                <a:spcPts val="0"/>
              </a:spcBef>
              <a:spcAft>
                <a:spcPts val="8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 Clearly and concisely provide options for users to decide on data gathering preferences, such as location and activity tracking.</a:t>
            </a:r>
          </a:p>
          <a:p>
            <a:pPr marL="0" marR="0" indent="0">
              <a:lnSpc>
                <a:spcPct val="107000"/>
              </a:lnSpc>
              <a:spcBef>
                <a:spcPts val="0"/>
              </a:spcBef>
              <a:spcAft>
                <a:spcPts val="8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Provide a simplified explanation of how Instagram uses the user's information and how some data-gathering services could be opted out of.</a:t>
            </a:r>
          </a:p>
          <a:p>
            <a:pPr marL="0" marR="0" indent="0">
              <a:lnSpc>
                <a:spcPct val="107000"/>
              </a:lnSpc>
              <a:spcBef>
                <a:spcPts val="0"/>
              </a:spcBef>
              <a:spcAft>
                <a:spcPts val="800"/>
              </a:spcAft>
              <a:buNone/>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Privacy Dashboard:</a:t>
            </a:r>
          </a:p>
          <a:p>
            <a:pPr marL="0" marR="0" indent="0">
              <a:lnSpc>
                <a:spcPct val="107000"/>
              </a:lnSpc>
              <a:spcBef>
                <a:spcPts val="0"/>
              </a:spcBef>
              <a:spcAft>
                <a:spcPts val="8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 A single unified dashboard where users can see and change their privacy settings for posts, comments, and data usage in one place. The dashboard should also provide visibility into how privacy settings have been in the past and make recommendations based on account activity.</a:t>
            </a:r>
          </a:p>
          <a:p>
            <a:endParaRPr lang="en-US" dirty="0"/>
          </a:p>
        </p:txBody>
      </p:sp>
      <p:sp>
        <p:nvSpPr>
          <p:cNvPr id="1048627" name="Date Placeholder 3"/>
          <p:cNvSpPr>
            <a:spLocks noGrp="1"/>
          </p:cNvSpPr>
          <p:nvPr>
            <p:ph type="dt" sz="half" idx="10"/>
          </p:nvPr>
        </p:nvSpPr>
        <p:spPr/>
        <p:txBody>
          <a:bodyPr/>
          <a:lstStyle/>
          <a:p>
            <a:fld id="{8AE15772-6910-4D40-9D2C-8C4D5CCD0B3E}" type="datetime1">
              <a:rPr lang="en-US" smtClean="0"/>
              <a:t>12/2/2024</a:t>
            </a:fld>
            <a:endParaRPr lang="en-US"/>
          </a:p>
        </p:txBody>
      </p:sp>
      <p:sp>
        <p:nvSpPr>
          <p:cNvPr id="1048628" name="Footer Placeholder 4"/>
          <p:cNvSpPr>
            <a:spLocks noGrp="1"/>
          </p:cNvSpPr>
          <p:nvPr>
            <p:ph type="ftr" sz="quarter" idx="11"/>
          </p:nvPr>
        </p:nvSpPr>
        <p:spPr/>
        <p:txBody>
          <a:bodyPr/>
          <a:lstStyle/>
          <a:p>
            <a:r>
              <a:rPr lang="en-US"/>
              <a:t>GROUP B</a:t>
            </a:r>
          </a:p>
        </p:txBody>
      </p:sp>
      <p:sp>
        <p:nvSpPr>
          <p:cNvPr id="1048629" name="Slide Number Placeholder 5"/>
          <p:cNvSpPr>
            <a:spLocks noGrp="1"/>
          </p:cNvSpPr>
          <p:nvPr>
            <p:ph type="sldNum" sz="quarter" idx="12"/>
          </p:nvPr>
        </p:nvSpPr>
        <p:spPr/>
        <p:txBody>
          <a:bodyPr/>
          <a:lstStyle/>
          <a:p>
            <a:fld id="{26C5E8A2-FA9D-4478-BA23-2A31335025E7}" type="slidenum">
              <a:rPr lang="en-US" smtClean="0"/>
              <a:t>11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26">
                                            <p:txEl>
                                              <p:pRg st="0" end="0"/>
                                            </p:txEl>
                                          </p:spTgt>
                                        </p:tgtEl>
                                        <p:attrNameLst>
                                          <p:attrName>style.visibility</p:attrName>
                                        </p:attrNameLst>
                                      </p:cBhvr>
                                      <p:to>
                                        <p:strVal val="visible"/>
                                      </p:to>
                                    </p:set>
                                    <p:animEffect transition="in" filter="fade">
                                      <p:cBhvr>
                                        <p:cTn id="7" dur="1000"/>
                                        <p:tgtEl>
                                          <p:spTgt spid="1048626">
                                            <p:txEl>
                                              <p:pRg st="0" end="0"/>
                                            </p:txEl>
                                          </p:spTgt>
                                        </p:tgtEl>
                                      </p:cBhvr>
                                    </p:animEffect>
                                    <p:anim calcmode="lin" valueType="num">
                                      <p:cBhvr>
                                        <p:cTn id="8" dur="1000" fill="hold"/>
                                        <p:tgtEl>
                                          <p:spTgt spid="104862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86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48626">
                                            <p:txEl>
                                              <p:pRg st="1" end="1"/>
                                            </p:txEl>
                                          </p:spTgt>
                                        </p:tgtEl>
                                        <p:attrNameLst>
                                          <p:attrName>style.visibility</p:attrName>
                                        </p:attrNameLst>
                                      </p:cBhvr>
                                      <p:to>
                                        <p:strVal val="visible"/>
                                      </p:to>
                                    </p:set>
                                    <p:animEffect transition="in" filter="fade">
                                      <p:cBhvr>
                                        <p:cTn id="14" dur="1000"/>
                                        <p:tgtEl>
                                          <p:spTgt spid="1048626">
                                            <p:txEl>
                                              <p:pRg st="1" end="1"/>
                                            </p:txEl>
                                          </p:spTgt>
                                        </p:tgtEl>
                                      </p:cBhvr>
                                    </p:animEffect>
                                    <p:anim calcmode="lin" valueType="num">
                                      <p:cBhvr>
                                        <p:cTn id="15" dur="1000" fill="hold"/>
                                        <p:tgtEl>
                                          <p:spTgt spid="104862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486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48626">
                                            <p:txEl>
                                              <p:pRg st="3" end="3"/>
                                            </p:txEl>
                                          </p:spTgt>
                                        </p:tgtEl>
                                        <p:attrNameLst>
                                          <p:attrName>style.visibility</p:attrName>
                                        </p:attrNameLst>
                                      </p:cBhvr>
                                      <p:to>
                                        <p:strVal val="visible"/>
                                      </p:to>
                                    </p:set>
                                    <p:animEffect transition="in" filter="fade">
                                      <p:cBhvr>
                                        <p:cTn id="21" dur="1000"/>
                                        <p:tgtEl>
                                          <p:spTgt spid="1048626">
                                            <p:txEl>
                                              <p:pRg st="3" end="3"/>
                                            </p:txEl>
                                          </p:spTgt>
                                        </p:tgtEl>
                                      </p:cBhvr>
                                    </p:animEffect>
                                    <p:anim calcmode="lin" valueType="num">
                                      <p:cBhvr>
                                        <p:cTn id="22" dur="1000" fill="hold"/>
                                        <p:tgtEl>
                                          <p:spTgt spid="104862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4862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48626">
                                            <p:txEl>
                                              <p:pRg st="4" end="4"/>
                                            </p:txEl>
                                          </p:spTgt>
                                        </p:tgtEl>
                                        <p:attrNameLst>
                                          <p:attrName>style.visibility</p:attrName>
                                        </p:attrNameLst>
                                      </p:cBhvr>
                                      <p:to>
                                        <p:strVal val="visible"/>
                                      </p:to>
                                    </p:set>
                                    <p:animEffect transition="in" filter="fade">
                                      <p:cBhvr>
                                        <p:cTn id="28" dur="1000"/>
                                        <p:tgtEl>
                                          <p:spTgt spid="1048626">
                                            <p:txEl>
                                              <p:pRg st="4" end="4"/>
                                            </p:txEl>
                                          </p:spTgt>
                                        </p:tgtEl>
                                      </p:cBhvr>
                                    </p:animEffect>
                                    <p:anim calcmode="lin" valueType="num">
                                      <p:cBhvr>
                                        <p:cTn id="29" dur="1000" fill="hold"/>
                                        <p:tgtEl>
                                          <p:spTgt spid="104862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4862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48626">
                                            <p:txEl>
                                              <p:pRg st="5" end="5"/>
                                            </p:txEl>
                                          </p:spTgt>
                                        </p:tgtEl>
                                        <p:attrNameLst>
                                          <p:attrName>style.visibility</p:attrName>
                                        </p:attrNameLst>
                                      </p:cBhvr>
                                      <p:to>
                                        <p:strVal val="visible"/>
                                      </p:to>
                                    </p:set>
                                    <p:animEffect transition="in" filter="fade">
                                      <p:cBhvr>
                                        <p:cTn id="35" dur="1000"/>
                                        <p:tgtEl>
                                          <p:spTgt spid="1048626">
                                            <p:txEl>
                                              <p:pRg st="5" end="5"/>
                                            </p:txEl>
                                          </p:spTgt>
                                        </p:tgtEl>
                                      </p:cBhvr>
                                    </p:animEffect>
                                    <p:anim calcmode="lin" valueType="num">
                                      <p:cBhvr>
                                        <p:cTn id="36" dur="1000" fill="hold"/>
                                        <p:tgtEl>
                                          <p:spTgt spid="1048626">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4862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48626">
                                            <p:txEl>
                                              <p:pRg st="7" end="7"/>
                                            </p:txEl>
                                          </p:spTgt>
                                        </p:tgtEl>
                                        <p:attrNameLst>
                                          <p:attrName>style.visibility</p:attrName>
                                        </p:attrNameLst>
                                      </p:cBhvr>
                                      <p:to>
                                        <p:strVal val="visible"/>
                                      </p:to>
                                    </p:set>
                                    <p:animEffect transition="in" filter="fade">
                                      <p:cBhvr>
                                        <p:cTn id="42" dur="1000"/>
                                        <p:tgtEl>
                                          <p:spTgt spid="1048626">
                                            <p:txEl>
                                              <p:pRg st="7" end="7"/>
                                            </p:txEl>
                                          </p:spTgt>
                                        </p:tgtEl>
                                      </p:cBhvr>
                                    </p:animEffect>
                                    <p:anim calcmode="lin" valueType="num">
                                      <p:cBhvr>
                                        <p:cTn id="43" dur="1000" fill="hold"/>
                                        <p:tgtEl>
                                          <p:spTgt spid="1048626">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04862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48626">
                                            <p:txEl>
                                              <p:pRg st="8" end="8"/>
                                            </p:txEl>
                                          </p:spTgt>
                                        </p:tgtEl>
                                        <p:attrNameLst>
                                          <p:attrName>style.visibility</p:attrName>
                                        </p:attrNameLst>
                                      </p:cBhvr>
                                      <p:to>
                                        <p:strVal val="visible"/>
                                      </p:to>
                                    </p:set>
                                    <p:animEffect transition="in" filter="fade">
                                      <p:cBhvr>
                                        <p:cTn id="49" dur="1000"/>
                                        <p:tgtEl>
                                          <p:spTgt spid="1048626">
                                            <p:txEl>
                                              <p:pRg st="8" end="8"/>
                                            </p:txEl>
                                          </p:spTgt>
                                        </p:tgtEl>
                                      </p:cBhvr>
                                    </p:animEffect>
                                    <p:anim calcmode="lin" valueType="num">
                                      <p:cBhvr>
                                        <p:cTn id="50" dur="1000" fill="hold"/>
                                        <p:tgtEl>
                                          <p:spTgt spid="1048626">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104862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48626">
                                            <p:txEl>
                                              <p:pRg st="9" end="9"/>
                                            </p:txEl>
                                          </p:spTgt>
                                        </p:tgtEl>
                                        <p:attrNameLst>
                                          <p:attrName>style.visibility</p:attrName>
                                        </p:attrNameLst>
                                      </p:cBhvr>
                                      <p:to>
                                        <p:strVal val="visible"/>
                                      </p:to>
                                    </p:set>
                                    <p:animEffect transition="in" filter="fade">
                                      <p:cBhvr>
                                        <p:cTn id="56" dur="1000"/>
                                        <p:tgtEl>
                                          <p:spTgt spid="1048626">
                                            <p:txEl>
                                              <p:pRg st="9" end="9"/>
                                            </p:txEl>
                                          </p:spTgt>
                                        </p:tgtEl>
                                      </p:cBhvr>
                                    </p:animEffect>
                                    <p:anim calcmode="lin" valueType="num">
                                      <p:cBhvr>
                                        <p:cTn id="57" dur="1000" fill="hold"/>
                                        <p:tgtEl>
                                          <p:spTgt spid="1048626">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104862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48626">
                                            <p:txEl>
                                              <p:pRg st="11" end="11"/>
                                            </p:txEl>
                                          </p:spTgt>
                                        </p:tgtEl>
                                        <p:attrNameLst>
                                          <p:attrName>style.visibility</p:attrName>
                                        </p:attrNameLst>
                                      </p:cBhvr>
                                      <p:to>
                                        <p:strVal val="visible"/>
                                      </p:to>
                                    </p:set>
                                    <p:animEffect transition="in" filter="fade">
                                      <p:cBhvr>
                                        <p:cTn id="63" dur="1000"/>
                                        <p:tgtEl>
                                          <p:spTgt spid="1048626">
                                            <p:txEl>
                                              <p:pRg st="11" end="11"/>
                                            </p:txEl>
                                          </p:spTgt>
                                        </p:tgtEl>
                                      </p:cBhvr>
                                    </p:animEffect>
                                    <p:anim calcmode="lin" valueType="num">
                                      <p:cBhvr>
                                        <p:cTn id="64" dur="1000" fill="hold"/>
                                        <p:tgtEl>
                                          <p:spTgt spid="1048626">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104862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048626">
                                            <p:txEl>
                                              <p:pRg st="12" end="12"/>
                                            </p:txEl>
                                          </p:spTgt>
                                        </p:tgtEl>
                                        <p:attrNameLst>
                                          <p:attrName>style.visibility</p:attrName>
                                        </p:attrNameLst>
                                      </p:cBhvr>
                                      <p:to>
                                        <p:strVal val="visible"/>
                                      </p:to>
                                    </p:set>
                                    <p:animEffect transition="in" filter="fade">
                                      <p:cBhvr>
                                        <p:cTn id="70" dur="1000"/>
                                        <p:tgtEl>
                                          <p:spTgt spid="1048626">
                                            <p:txEl>
                                              <p:pRg st="12" end="12"/>
                                            </p:txEl>
                                          </p:spTgt>
                                        </p:tgtEl>
                                      </p:cBhvr>
                                    </p:animEffect>
                                    <p:anim calcmode="lin" valueType="num">
                                      <p:cBhvr>
                                        <p:cTn id="71" dur="1000" fill="hold"/>
                                        <p:tgtEl>
                                          <p:spTgt spid="1048626">
                                            <p:txEl>
                                              <p:pRg st="12" end="12"/>
                                            </p:txEl>
                                          </p:spTgt>
                                        </p:tgtEl>
                                        <p:attrNameLst>
                                          <p:attrName>ppt_x</p:attrName>
                                        </p:attrNameLst>
                                      </p:cBhvr>
                                      <p:tavLst>
                                        <p:tav tm="0">
                                          <p:val>
                                            <p:strVal val="#ppt_x"/>
                                          </p:val>
                                        </p:tav>
                                        <p:tav tm="100000">
                                          <p:val>
                                            <p:strVal val="#ppt_x"/>
                                          </p:val>
                                        </p:tav>
                                      </p:tavLst>
                                    </p:anim>
                                    <p:anim calcmode="lin" valueType="num">
                                      <p:cBhvr>
                                        <p:cTn id="72" dur="1000" fill="hold"/>
                                        <p:tgtEl>
                                          <p:spTgt spid="104862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Content Placeholder 2"/>
          <p:cNvSpPr>
            <a:spLocks noGrp="1"/>
          </p:cNvSpPr>
          <p:nvPr>
            <p:ph idx="1"/>
          </p:nvPr>
        </p:nvSpPr>
        <p:spPr>
          <a:xfrm>
            <a:off x="277402" y="616449"/>
            <a:ext cx="11076398" cy="5560514"/>
          </a:xfrm>
        </p:spPr>
        <p:txBody>
          <a:bodyPr>
            <a:normAutofit lnSpcReduction="10000"/>
          </a:bodyPr>
          <a:lstStyle/>
          <a:p>
            <a:pPr marL="0" indent="0">
              <a:buNone/>
            </a:pPr>
            <a:r>
              <a:rPr lang="en-US" dirty="0"/>
              <a:t>Non-Functional Requirements: Performance: New privacy settings shall not noticeably degrade the performance of the app. The system should support high load at the time when multiple users make setting changes simultaneously.</a:t>
            </a:r>
          </a:p>
          <a:p>
            <a:pPr marL="0" indent="0">
              <a:buNone/>
            </a:pPr>
            <a:r>
              <a:rPr lang="en-US" dirty="0"/>
              <a:t>Usability: The features to be integrated shall not confuse the user or make the user experience overly complicated, especially for users who do not know how the settings of privacy work. Scalability: Features must grow and scale as Instagram grows-big volumes of content and users on the platform. Security: All user settings, privacy configurations, and data have to be stored securely, encrypted, and in good practice and conformance with applicable law in place for the protection of users' data, such as compliance with GDPR.</a:t>
            </a:r>
          </a:p>
          <a:p>
            <a:pPr marL="0" indent="0">
              <a:buNone/>
            </a:pPr>
            <a:r>
              <a:rPr lang="en-US" dirty="0"/>
              <a:t>Compatibility: The feature developed should work on all the Instagram platforms, ranging from mobile apps to web applications.</a:t>
            </a:r>
          </a:p>
          <a:p>
            <a:endParaRPr lang="en-US" dirty="0"/>
          </a:p>
        </p:txBody>
      </p:sp>
      <p:sp>
        <p:nvSpPr>
          <p:cNvPr id="1048631" name="Date Placeholder 3"/>
          <p:cNvSpPr>
            <a:spLocks noGrp="1"/>
          </p:cNvSpPr>
          <p:nvPr>
            <p:ph type="dt" sz="half" idx="10"/>
          </p:nvPr>
        </p:nvSpPr>
        <p:spPr/>
        <p:txBody>
          <a:bodyPr/>
          <a:lstStyle/>
          <a:p>
            <a:fld id="{2B2A6F36-CD21-48DC-96EE-35F0A2DC8601}" type="datetime1">
              <a:rPr lang="en-US" smtClean="0"/>
              <a:t>12/2/2024</a:t>
            </a:fld>
            <a:endParaRPr lang="en-US"/>
          </a:p>
        </p:txBody>
      </p:sp>
      <p:sp>
        <p:nvSpPr>
          <p:cNvPr id="1048632" name="Footer Placeholder 4"/>
          <p:cNvSpPr>
            <a:spLocks noGrp="1"/>
          </p:cNvSpPr>
          <p:nvPr>
            <p:ph type="ftr" sz="quarter" idx="11"/>
          </p:nvPr>
        </p:nvSpPr>
        <p:spPr/>
        <p:txBody>
          <a:bodyPr/>
          <a:lstStyle/>
          <a:p>
            <a:r>
              <a:rPr lang="en-US"/>
              <a:t>GROUP B</a:t>
            </a:r>
          </a:p>
        </p:txBody>
      </p:sp>
      <p:sp>
        <p:nvSpPr>
          <p:cNvPr id="1048633" name="Slide Number Placeholder 5"/>
          <p:cNvSpPr>
            <a:spLocks noGrp="1"/>
          </p:cNvSpPr>
          <p:nvPr>
            <p:ph type="sldNum" sz="quarter" idx="12"/>
          </p:nvPr>
        </p:nvSpPr>
        <p:spPr/>
        <p:txBody>
          <a:bodyPr/>
          <a:lstStyle/>
          <a:p>
            <a:fld id="{26C5E8A2-FA9D-4478-BA23-2A31335025E7}" type="slidenum">
              <a:rPr lang="en-US" smtClean="0"/>
              <a:t>12</a:t>
            </a:fld>
            <a:endParaRPr 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8630">
                                            <p:txEl>
                                              <p:pRg st="0" end="0"/>
                                            </p:txEl>
                                          </p:spTgt>
                                        </p:tgtEl>
                                        <p:attrNameLst>
                                          <p:attrName>style.visibility</p:attrName>
                                        </p:attrNameLst>
                                      </p:cBhvr>
                                      <p:to>
                                        <p:strVal val="visible"/>
                                      </p:to>
                                    </p:set>
                                    <p:animEffect transition="in" filter="barn(inVertical)">
                                      <p:cBhvr>
                                        <p:cTn id="7" dur="500"/>
                                        <p:tgtEl>
                                          <p:spTgt spid="10486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48630">
                                            <p:txEl>
                                              <p:pRg st="1" end="1"/>
                                            </p:txEl>
                                          </p:spTgt>
                                        </p:tgtEl>
                                        <p:attrNameLst>
                                          <p:attrName>style.visibility</p:attrName>
                                        </p:attrNameLst>
                                      </p:cBhvr>
                                      <p:to>
                                        <p:strVal val="visible"/>
                                      </p:to>
                                    </p:set>
                                    <p:animEffect transition="in" filter="barn(inVertical)">
                                      <p:cBhvr>
                                        <p:cTn id="12" dur="500"/>
                                        <p:tgtEl>
                                          <p:spTgt spid="10486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48630">
                                            <p:txEl>
                                              <p:pRg st="2" end="2"/>
                                            </p:txEl>
                                          </p:spTgt>
                                        </p:tgtEl>
                                        <p:attrNameLst>
                                          <p:attrName>style.visibility</p:attrName>
                                        </p:attrNameLst>
                                      </p:cBhvr>
                                      <p:to>
                                        <p:strVal val="visible"/>
                                      </p:to>
                                    </p:set>
                                    <p:animEffect transition="in" filter="barn(inVertical)">
                                      <p:cBhvr>
                                        <p:cTn id="17" dur="500"/>
                                        <p:tgtEl>
                                          <p:spTgt spid="10486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9356-1A33-41E8-A395-AEF104325DB6}"/>
              </a:ext>
            </a:extLst>
          </p:cNvPr>
          <p:cNvSpPr>
            <a:spLocks noGrp="1"/>
          </p:cNvSpPr>
          <p:nvPr>
            <p:ph type="title"/>
          </p:nvPr>
        </p:nvSpPr>
        <p:spPr>
          <a:xfrm>
            <a:off x="380144" y="266933"/>
            <a:ext cx="10973656" cy="1101726"/>
          </a:xfrm>
        </p:spPr>
        <p:txBody>
          <a:bodyPr/>
          <a:lstStyle/>
          <a:p>
            <a:r>
              <a:rPr lang="en-US" dirty="0"/>
              <a:t>Requirements needed</a:t>
            </a:r>
          </a:p>
        </p:txBody>
      </p:sp>
      <p:sp>
        <p:nvSpPr>
          <p:cNvPr id="3" name="Content Placeholder 2">
            <a:extLst>
              <a:ext uri="{FF2B5EF4-FFF2-40B4-BE49-F238E27FC236}">
                <a16:creationId xmlns:a16="http://schemas.microsoft.com/office/drawing/2014/main" id="{06FF795B-256B-4000-8B8A-3461052DFEA0}"/>
              </a:ext>
            </a:extLst>
          </p:cNvPr>
          <p:cNvSpPr>
            <a:spLocks noGrp="1"/>
          </p:cNvSpPr>
          <p:nvPr>
            <p:ph idx="1"/>
          </p:nvPr>
        </p:nvSpPr>
        <p:spPr>
          <a:xfrm>
            <a:off x="380144" y="1222626"/>
            <a:ext cx="10983180" cy="4839127"/>
          </a:xfrm>
        </p:spPr>
        <p:txBody>
          <a:bodyPr/>
          <a:lstStyle/>
          <a:p>
            <a:pPr marR="0">
              <a:lnSpc>
                <a:spcPct val="107000"/>
              </a:lnSpc>
              <a:spcBef>
                <a:spcPts val="0"/>
              </a:spcBef>
              <a:spcAft>
                <a:spcPts val="800"/>
              </a:spcAft>
              <a:buFont typeface="Wingdings" panose="05000000000000000000" pitchFamily="2" charset="2"/>
              <a:buChar char="ü"/>
            </a:pPr>
            <a:r>
              <a:rPr lang="en-US" dirty="0"/>
              <a:t> </a:t>
            </a:r>
            <a:r>
              <a:rPr lang="en-US" sz="3200" dirty="0">
                <a:effectLst/>
                <a:ea typeface="Calibri" panose="020F0502020204030204" pitchFamily="34" charset="0"/>
              </a:rPr>
              <a:t>Development tools: PyCharm, Visual Studio, APIs.</a:t>
            </a:r>
          </a:p>
          <a:p>
            <a:pPr marR="0">
              <a:lnSpc>
                <a:spcPct val="107000"/>
              </a:lnSpc>
              <a:spcBef>
                <a:spcPts val="0"/>
              </a:spcBef>
              <a:spcAft>
                <a:spcPts val="800"/>
              </a:spcAft>
              <a:buFont typeface="Wingdings" panose="05000000000000000000" pitchFamily="2" charset="2"/>
              <a:buChar char="ü"/>
            </a:pPr>
            <a:r>
              <a:rPr lang="en-US" sz="3200" dirty="0">
                <a:effectLst/>
                <a:ea typeface="Calibri" panose="020F0502020204030204" pitchFamily="34" charset="0"/>
              </a:rPr>
              <a:t> Testing tools: Selenium, JMeter.</a:t>
            </a:r>
          </a:p>
          <a:p>
            <a:pPr marR="0">
              <a:lnSpc>
                <a:spcPct val="107000"/>
              </a:lnSpc>
              <a:spcBef>
                <a:spcPts val="0"/>
              </a:spcBef>
              <a:spcAft>
                <a:spcPts val="800"/>
              </a:spcAft>
              <a:buFont typeface="Wingdings" panose="05000000000000000000" pitchFamily="2" charset="2"/>
              <a:buChar char="ü"/>
            </a:pPr>
            <a:r>
              <a:rPr lang="en-US" sz="3200" dirty="0">
                <a:effectLst/>
                <a:ea typeface="Calibri" panose="020F0502020204030204" pitchFamily="34" charset="0"/>
              </a:rPr>
              <a:t> Hosting servers for testing.</a:t>
            </a:r>
          </a:p>
          <a:p>
            <a:pPr marL="0" marR="0" indent="0">
              <a:lnSpc>
                <a:spcPct val="107000"/>
              </a:lnSpc>
              <a:spcBef>
                <a:spcPts val="0"/>
              </a:spcBef>
              <a:spcAft>
                <a:spcPts val="800"/>
              </a:spcAft>
              <a:buNone/>
            </a:pPr>
            <a:endParaRPr lang="en-US" sz="3200" dirty="0">
              <a:effectLst/>
              <a:ea typeface="Calibri" panose="020F0502020204030204" pitchFamily="34" charset="0"/>
            </a:endParaRPr>
          </a:p>
          <a:p>
            <a:pPr marL="0" marR="0" indent="0">
              <a:lnSpc>
                <a:spcPct val="107000"/>
              </a:lnSpc>
              <a:spcBef>
                <a:spcPts val="0"/>
              </a:spcBef>
              <a:spcAft>
                <a:spcPts val="800"/>
              </a:spcAft>
              <a:buNone/>
            </a:pPr>
            <a:r>
              <a:rPr lang="en-US" sz="3200" dirty="0">
                <a:effectLst/>
                <a:ea typeface="Calibri" panose="020F0502020204030204" pitchFamily="34" charset="0"/>
              </a:rPr>
              <a:t>Financial Resources</a:t>
            </a:r>
          </a:p>
          <a:p>
            <a:pPr marR="0">
              <a:lnSpc>
                <a:spcPct val="107000"/>
              </a:lnSpc>
              <a:spcBef>
                <a:spcPts val="0"/>
              </a:spcBef>
              <a:spcAft>
                <a:spcPts val="800"/>
              </a:spcAft>
              <a:buFont typeface="Wingdings" panose="05000000000000000000" pitchFamily="2" charset="2"/>
              <a:buChar char="ü"/>
            </a:pPr>
            <a:r>
              <a:rPr lang="en-US" sz="3200" dirty="0">
                <a:effectLst/>
                <a:ea typeface="Calibri" panose="020F0502020204030204" pitchFamily="34" charset="0"/>
              </a:rPr>
              <a:t> Budget of $60,000 allocated is needed for the planning phase </a:t>
            </a:r>
          </a:p>
          <a:p>
            <a:pPr marL="0" indent="0">
              <a:buNone/>
            </a:pPr>
            <a:endParaRPr lang="en-US" dirty="0"/>
          </a:p>
        </p:txBody>
      </p:sp>
      <p:sp>
        <p:nvSpPr>
          <p:cNvPr id="4" name="Date Placeholder 3">
            <a:extLst>
              <a:ext uri="{FF2B5EF4-FFF2-40B4-BE49-F238E27FC236}">
                <a16:creationId xmlns:a16="http://schemas.microsoft.com/office/drawing/2014/main" id="{5F5DE6A5-DAFD-47B1-89D2-0B81E97C262F}"/>
              </a:ext>
            </a:extLst>
          </p:cNvPr>
          <p:cNvSpPr>
            <a:spLocks noGrp="1"/>
          </p:cNvSpPr>
          <p:nvPr>
            <p:ph type="dt" sz="half" idx="10"/>
          </p:nvPr>
        </p:nvSpPr>
        <p:spPr/>
        <p:txBody>
          <a:bodyPr/>
          <a:lstStyle/>
          <a:p>
            <a:fld id="{8CADFAB5-4CE8-489F-B4CC-BF4E4822A99B}" type="datetime1">
              <a:rPr lang="en-US" smtClean="0"/>
              <a:t>12/2/2024</a:t>
            </a:fld>
            <a:endParaRPr lang="en-US"/>
          </a:p>
        </p:txBody>
      </p:sp>
      <p:sp>
        <p:nvSpPr>
          <p:cNvPr id="5" name="Footer Placeholder 4">
            <a:extLst>
              <a:ext uri="{FF2B5EF4-FFF2-40B4-BE49-F238E27FC236}">
                <a16:creationId xmlns:a16="http://schemas.microsoft.com/office/drawing/2014/main" id="{789E2E42-0D48-445C-BAE1-3C03F42FB590}"/>
              </a:ext>
            </a:extLst>
          </p:cNvPr>
          <p:cNvSpPr>
            <a:spLocks noGrp="1"/>
          </p:cNvSpPr>
          <p:nvPr>
            <p:ph type="ftr" sz="quarter" idx="11"/>
          </p:nvPr>
        </p:nvSpPr>
        <p:spPr/>
        <p:txBody>
          <a:bodyPr/>
          <a:lstStyle/>
          <a:p>
            <a:r>
              <a:rPr lang="en-US"/>
              <a:t>GROUP B</a:t>
            </a:r>
          </a:p>
        </p:txBody>
      </p:sp>
      <p:sp>
        <p:nvSpPr>
          <p:cNvPr id="6" name="Slide Number Placeholder 5">
            <a:extLst>
              <a:ext uri="{FF2B5EF4-FFF2-40B4-BE49-F238E27FC236}">
                <a16:creationId xmlns:a16="http://schemas.microsoft.com/office/drawing/2014/main" id="{98A9C4A0-CE3D-4277-924C-E435C64A1963}"/>
              </a:ext>
            </a:extLst>
          </p:cNvPr>
          <p:cNvSpPr>
            <a:spLocks noGrp="1"/>
          </p:cNvSpPr>
          <p:nvPr>
            <p:ph type="sldNum" sz="quarter" idx="12"/>
          </p:nvPr>
        </p:nvSpPr>
        <p:spPr/>
        <p:txBody>
          <a:bodyPr/>
          <a:lstStyle/>
          <a:p>
            <a:fld id="{26C5E8A2-FA9D-4478-BA23-2A31335025E7}" type="slidenum">
              <a:rPr lang="en-US" smtClean="0"/>
              <a:t>13</a:t>
            </a:fld>
            <a:endParaRPr lang="en-US"/>
          </a:p>
        </p:txBody>
      </p:sp>
    </p:spTree>
    <p:extLst>
      <p:ext uri="{BB962C8B-B14F-4D97-AF65-F5344CB8AC3E}">
        <p14:creationId xmlns:p14="http://schemas.microsoft.com/office/powerpoint/2010/main" val="25346647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D268B4-6BAB-487F-949D-E2836A9B9154}"/>
              </a:ext>
            </a:extLst>
          </p:cNvPr>
          <p:cNvSpPr>
            <a:spLocks noGrp="1"/>
          </p:cNvSpPr>
          <p:nvPr>
            <p:ph idx="1"/>
          </p:nvPr>
        </p:nvSpPr>
        <p:spPr>
          <a:xfrm>
            <a:off x="493160" y="719191"/>
            <a:ext cx="10860640" cy="5457772"/>
          </a:xfrm>
        </p:spPr>
        <p:txBody>
          <a:bodyPr/>
          <a:lstStyle/>
          <a:p>
            <a:pPr marR="0">
              <a:lnSpc>
                <a:spcPct val="107000"/>
              </a:lnSpc>
              <a:spcBef>
                <a:spcPts val="0"/>
              </a:spcBef>
              <a:spcAft>
                <a:spcPts val="800"/>
              </a:spcAft>
              <a:buFont typeface="Wingdings" panose="05000000000000000000" pitchFamily="2" charset="2"/>
              <a:buChar char="Ø"/>
            </a:pPr>
            <a:r>
              <a:rPr lang="en-US" dirty="0">
                <a:effectLst/>
                <a:ea typeface="Calibri" panose="020F0502020204030204" pitchFamily="34" charset="0"/>
              </a:rPr>
              <a:t>Simple and intuitive user interface for privacy settings.</a:t>
            </a:r>
          </a:p>
          <a:p>
            <a:pPr marL="0" marR="0" indent="0">
              <a:lnSpc>
                <a:spcPct val="107000"/>
              </a:lnSpc>
              <a:spcBef>
                <a:spcPts val="0"/>
              </a:spcBef>
              <a:spcAft>
                <a:spcPts val="800"/>
              </a:spcAft>
              <a:buNone/>
            </a:pPr>
            <a:endParaRPr lang="en-US" dirty="0">
              <a:effectLst/>
              <a:ea typeface="Calibri" panose="020F0502020204030204" pitchFamily="34" charset="0"/>
            </a:endParaRPr>
          </a:p>
          <a:p>
            <a:pPr marR="0">
              <a:lnSpc>
                <a:spcPct val="107000"/>
              </a:lnSpc>
              <a:spcBef>
                <a:spcPts val="0"/>
              </a:spcBef>
              <a:spcAft>
                <a:spcPts val="800"/>
              </a:spcAft>
              <a:buFont typeface="Wingdings" panose="05000000000000000000" pitchFamily="2" charset="2"/>
              <a:buChar char="Ø"/>
            </a:pPr>
            <a:r>
              <a:rPr lang="en-US" dirty="0">
                <a:effectLst/>
                <a:ea typeface="Calibri" panose="020F0502020204030204" pitchFamily="34" charset="0"/>
              </a:rPr>
              <a:t>Ability to review privacy settings periodically.</a:t>
            </a:r>
          </a:p>
          <a:p>
            <a:pPr marL="0" marR="0" indent="0">
              <a:lnSpc>
                <a:spcPct val="107000"/>
              </a:lnSpc>
              <a:spcBef>
                <a:spcPts val="0"/>
              </a:spcBef>
              <a:spcAft>
                <a:spcPts val="800"/>
              </a:spcAft>
              <a:buNone/>
            </a:pPr>
            <a:endParaRPr lang="en-US" dirty="0">
              <a:effectLst/>
              <a:ea typeface="Calibri" panose="020F0502020204030204" pitchFamily="34" charset="0"/>
            </a:endParaRPr>
          </a:p>
          <a:p>
            <a:pPr marR="0">
              <a:lnSpc>
                <a:spcPct val="107000"/>
              </a:lnSpc>
              <a:spcBef>
                <a:spcPts val="0"/>
              </a:spcBef>
              <a:spcAft>
                <a:spcPts val="800"/>
              </a:spcAft>
              <a:buFont typeface="Wingdings" panose="05000000000000000000" pitchFamily="2" charset="2"/>
              <a:buChar char="Ø"/>
            </a:pPr>
            <a:r>
              <a:rPr lang="en-US" dirty="0">
                <a:effectLst/>
                <a:ea typeface="Calibri" panose="020F0502020204030204" pitchFamily="34" charset="0"/>
              </a:rPr>
              <a:t>Notifications for any changes in privacy terms or settings.</a:t>
            </a:r>
          </a:p>
          <a:p>
            <a:pPr marL="0" indent="0">
              <a:buNone/>
            </a:pPr>
            <a:endParaRPr lang="en-US" dirty="0"/>
          </a:p>
        </p:txBody>
      </p:sp>
      <p:sp>
        <p:nvSpPr>
          <p:cNvPr id="4" name="Date Placeholder 3">
            <a:extLst>
              <a:ext uri="{FF2B5EF4-FFF2-40B4-BE49-F238E27FC236}">
                <a16:creationId xmlns:a16="http://schemas.microsoft.com/office/drawing/2014/main" id="{CC7632C4-3CC6-4626-8E17-3BD479C2E584}"/>
              </a:ext>
            </a:extLst>
          </p:cNvPr>
          <p:cNvSpPr>
            <a:spLocks noGrp="1"/>
          </p:cNvSpPr>
          <p:nvPr>
            <p:ph type="dt" sz="half" idx="10"/>
          </p:nvPr>
        </p:nvSpPr>
        <p:spPr/>
        <p:txBody>
          <a:bodyPr/>
          <a:lstStyle/>
          <a:p>
            <a:fld id="{8CADFAB5-4CE8-489F-B4CC-BF4E4822A99B}" type="datetime1">
              <a:rPr lang="en-US" smtClean="0"/>
              <a:t>12/2/2024</a:t>
            </a:fld>
            <a:endParaRPr lang="en-US"/>
          </a:p>
        </p:txBody>
      </p:sp>
      <p:sp>
        <p:nvSpPr>
          <p:cNvPr id="5" name="Footer Placeholder 4">
            <a:extLst>
              <a:ext uri="{FF2B5EF4-FFF2-40B4-BE49-F238E27FC236}">
                <a16:creationId xmlns:a16="http://schemas.microsoft.com/office/drawing/2014/main" id="{0E5BE6AC-D8B6-4219-A916-CE260B6D08AD}"/>
              </a:ext>
            </a:extLst>
          </p:cNvPr>
          <p:cNvSpPr>
            <a:spLocks noGrp="1"/>
          </p:cNvSpPr>
          <p:nvPr>
            <p:ph type="ftr" sz="quarter" idx="11"/>
          </p:nvPr>
        </p:nvSpPr>
        <p:spPr/>
        <p:txBody>
          <a:bodyPr/>
          <a:lstStyle/>
          <a:p>
            <a:r>
              <a:rPr lang="en-US"/>
              <a:t>GROUP B</a:t>
            </a:r>
          </a:p>
        </p:txBody>
      </p:sp>
      <p:sp>
        <p:nvSpPr>
          <p:cNvPr id="6" name="Slide Number Placeholder 5">
            <a:extLst>
              <a:ext uri="{FF2B5EF4-FFF2-40B4-BE49-F238E27FC236}">
                <a16:creationId xmlns:a16="http://schemas.microsoft.com/office/drawing/2014/main" id="{CFA7CEC6-2C92-4502-BB28-DA6C235A9ECD}"/>
              </a:ext>
            </a:extLst>
          </p:cNvPr>
          <p:cNvSpPr>
            <a:spLocks noGrp="1"/>
          </p:cNvSpPr>
          <p:nvPr>
            <p:ph type="sldNum" sz="quarter" idx="12"/>
          </p:nvPr>
        </p:nvSpPr>
        <p:spPr/>
        <p:txBody>
          <a:bodyPr/>
          <a:lstStyle/>
          <a:p>
            <a:fld id="{26C5E8A2-FA9D-4478-BA23-2A31335025E7}" type="slidenum">
              <a:rPr lang="en-US" smtClean="0"/>
              <a:t>14</a:t>
            </a:fld>
            <a:endParaRPr lang="en-US"/>
          </a:p>
        </p:txBody>
      </p:sp>
    </p:spTree>
    <p:extLst>
      <p:ext uri="{BB962C8B-B14F-4D97-AF65-F5344CB8AC3E}">
        <p14:creationId xmlns:p14="http://schemas.microsoft.com/office/powerpoint/2010/main" val="3517785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dirty="0"/>
              <a:t>Schedule</a:t>
            </a:r>
          </a:p>
        </p:txBody>
      </p:sp>
      <p:sp>
        <p:nvSpPr>
          <p:cNvPr id="1048635" name="Content Placeholder 2"/>
          <p:cNvSpPr>
            <a:spLocks noGrp="1"/>
          </p:cNvSpPr>
          <p:nvPr>
            <p:ph idx="1"/>
          </p:nvPr>
        </p:nvSpPr>
        <p:spPr>
          <a:xfrm>
            <a:off x="657546" y="1551398"/>
            <a:ext cx="10696254" cy="4625565"/>
          </a:xfrm>
        </p:spPr>
        <p:txBody>
          <a:bodyPr>
            <a:normAutofit/>
          </a:bodyPr>
          <a:lstStyle/>
          <a:p>
            <a:pPr marL="0" indent="0">
              <a:buNone/>
            </a:pPr>
            <a:r>
              <a:rPr lang="en-US" dirty="0"/>
              <a:t>Phase 1: Research &amp; Analysis (2 weeks)</a:t>
            </a:r>
          </a:p>
          <a:p>
            <a:pPr marL="0" indent="0">
              <a:buNone/>
            </a:pPr>
            <a:r>
              <a:rPr lang="en-US" dirty="0"/>
              <a:t>Conduct a survey to understand the pain points of users regarding their privacy, feed preferences, and mental health issues.</a:t>
            </a:r>
          </a:p>
          <a:p>
            <a:pPr marL="0" indent="0">
              <a:buNone/>
            </a:pPr>
            <a:r>
              <a:rPr lang="en-US" dirty="0"/>
              <a:t>Research features that exist elsewhere and possible solutions.</a:t>
            </a:r>
          </a:p>
          <a:p>
            <a:pPr marL="0" indent="0">
              <a:buNone/>
            </a:pPr>
            <a:endParaRPr lang="en-US" dirty="0"/>
          </a:p>
          <a:p>
            <a:pPr marL="0" indent="0">
              <a:buNone/>
            </a:pPr>
            <a:r>
              <a:rPr lang="en-US" dirty="0"/>
              <a:t>Phase 2: Design &amp; Mockups (3 weeks)</a:t>
            </a:r>
          </a:p>
          <a:p>
            <a:pPr marL="0" indent="0">
              <a:buNone/>
            </a:pPr>
            <a:r>
              <a:rPr lang="en-US" dirty="0"/>
              <a:t>Creating wireframes and prototypes for new privacy settings, feed customization options, and mental health features.</a:t>
            </a:r>
          </a:p>
          <a:p>
            <a:pPr marL="0" indent="0">
              <a:buNone/>
            </a:pPr>
            <a:r>
              <a:rPr lang="en-US" dirty="0"/>
              <a:t>User testing to receive feedback on design.</a:t>
            </a:r>
          </a:p>
          <a:p>
            <a:endParaRPr lang="en-US" dirty="0"/>
          </a:p>
          <a:p>
            <a:pPr marL="0" indent="0">
              <a:buNone/>
            </a:pPr>
            <a:endParaRPr lang="en-US" dirty="0"/>
          </a:p>
          <a:p>
            <a:endParaRPr lang="en-US" dirty="0"/>
          </a:p>
        </p:txBody>
      </p:sp>
      <p:sp>
        <p:nvSpPr>
          <p:cNvPr id="1048636" name="Date Placeholder 3"/>
          <p:cNvSpPr>
            <a:spLocks noGrp="1"/>
          </p:cNvSpPr>
          <p:nvPr>
            <p:ph type="dt" sz="half" idx="10"/>
          </p:nvPr>
        </p:nvSpPr>
        <p:spPr/>
        <p:txBody>
          <a:bodyPr/>
          <a:lstStyle/>
          <a:p>
            <a:fld id="{D0785BE0-1A92-4E90-9BDF-3A4203872B54}" type="datetime1">
              <a:rPr lang="en-US" smtClean="0"/>
              <a:t>12/2/2024</a:t>
            </a:fld>
            <a:endParaRPr lang="en-US"/>
          </a:p>
        </p:txBody>
      </p:sp>
      <p:sp>
        <p:nvSpPr>
          <p:cNvPr id="1048637" name="Footer Placeholder 4"/>
          <p:cNvSpPr>
            <a:spLocks noGrp="1"/>
          </p:cNvSpPr>
          <p:nvPr>
            <p:ph type="ftr" sz="quarter" idx="11"/>
          </p:nvPr>
        </p:nvSpPr>
        <p:spPr/>
        <p:txBody>
          <a:bodyPr/>
          <a:lstStyle/>
          <a:p>
            <a:r>
              <a:rPr lang="en-US"/>
              <a:t>GROUP B</a:t>
            </a:r>
          </a:p>
        </p:txBody>
      </p:sp>
      <p:sp>
        <p:nvSpPr>
          <p:cNvPr id="1048638" name="Slide Number Placeholder 5"/>
          <p:cNvSpPr>
            <a:spLocks noGrp="1"/>
          </p:cNvSpPr>
          <p:nvPr>
            <p:ph type="sldNum" sz="quarter" idx="12"/>
          </p:nvPr>
        </p:nvSpPr>
        <p:spPr/>
        <p:txBody>
          <a:bodyPr/>
          <a:lstStyle/>
          <a:p>
            <a:fld id="{26C5E8A2-FA9D-4478-BA23-2A31335025E7}" type="slidenum">
              <a:rPr lang="en-US" smtClean="0"/>
              <a:t>15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35">
                                            <p:txEl>
                                              <p:pRg st="0" end="0"/>
                                            </p:txEl>
                                          </p:spTgt>
                                        </p:tgtEl>
                                        <p:attrNameLst>
                                          <p:attrName>style.visibility</p:attrName>
                                        </p:attrNameLst>
                                      </p:cBhvr>
                                      <p:to>
                                        <p:strVal val="visible"/>
                                      </p:to>
                                    </p:set>
                                    <p:anim calcmode="lin" valueType="num">
                                      <p:cBhvr additive="base">
                                        <p:cTn id="7" dur="500" fill="hold"/>
                                        <p:tgtEl>
                                          <p:spTgt spid="1048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35">
                                            <p:txEl>
                                              <p:pRg st="1" end="1"/>
                                            </p:txEl>
                                          </p:spTgt>
                                        </p:tgtEl>
                                        <p:attrNameLst>
                                          <p:attrName>style.visibility</p:attrName>
                                        </p:attrNameLst>
                                      </p:cBhvr>
                                      <p:to>
                                        <p:strVal val="visible"/>
                                      </p:to>
                                    </p:set>
                                    <p:anim calcmode="lin" valueType="num">
                                      <p:cBhvr additive="base">
                                        <p:cTn id="13" dur="500" fill="hold"/>
                                        <p:tgtEl>
                                          <p:spTgt spid="10486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35">
                                            <p:txEl>
                                              <p:pRg st="2" end="2"/>
                                            </p:txEl>
                                          </p:spTgt>
                                        </p:tgtEl>
                                        <p:attrNameLst>
                                          <p:attrName>style.visibility</p:attrName>
                                        </p:attrNameLst>
                                      </p:cBhvr>
                                      <p:to>
                                        <p:strVal val="visible"/>
                                      </p:to>
                                    </p:set>
                                    <p:anim calcmode="lin" valueType="num">
                                      <p:cBhvr additive="base">
                                        <p:cTn id="19" dur="500" fill="hold"/>
                                        <p:tgtEl>
                                          <p:spTgt spid="10486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35">
                                            <p:txEl>
                                              <p:pRg st="4" end="4"/>
                                            </p:txEl>
                                          </p:spTgt>
                                        </p:tgtEl>
                                        <p:attrNameLst>
                                          <p:attrName>style.visibility</p:attrName>
                                        </p:attrNameLst>
                                      </p:cBhvr>
                                      <p:to>
                                        <p:strVal val="visible"/>
                                      </p:to>
                                    </p:set>
                                    <p:anim calcmode="lin" valueType="num">
                                      <p:cBhvr additive="base">
                                        <p:cTn id="25" dur="500" fill="hold"/>
                                        <p:tgtEl>
                                          <p:spTgt spid="10486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35">
                                            <p:txEl>
                                              <p:pRg st="5" end="5"/>
                                            </p:txEl>
                                          </p:spTgt>
                                        </p:tgtEl>
                                        <p:attrNameLst>
                                          <p:attrName>style.visibility</p:attrName>
                                        </p:attrNameLst>
                                      </p:cBhvr>
                                      <p:to>
                                        <p:strVal val="visible"/>
                                      </p:to>
                                    </p:set>
                                    <p:anim calcmode="lin" valueType="num">
                                      <p:cBhvr additive="base">
                                        <p:cTn id="31" dur="500" fill="hold"/>
                                        <p:tgtEl>
                                          <p:spTgt spid="10486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35">
                                            <p:txEl>
                                              <p:pRg st="6" end="6"/>
                                            </p:txEl>
                                          </p:spTgt>
                                        </p:tgtEl>
                                        <p:attrNameLst>
                                          <p:attrName>style.visibility</p:attrName>
                                        </p:attrNameLst>
                                      </p:cBhvr>
                                      <p:to>
                                        <p:strVal val="visible"/>
                                      </p:to>
                                    </p:set>
                                    <p:anim calcmode="lin" valueType="num">
                                      <p:cBhvr additive="base">
                                        <p:cTn id="37" dur="500" fill="hold"/>
                                        <p:tgtEl>
                                          <p:spTgt spid="104863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Content Placeholder 2"/>
          <p:cNvSpPr>
            <a:spLocks noGrp="1"/>
          </p:cNvSpPr>
          <p:nvPr>
            <p:ph idx="1"/>
          </p:nvPr>
        </p:nvSpPr>
        <p:spPr>
          <a:xfrm>
            <a:off x="431515" y="462337"/>
            <a:ext cx="10922285" cy="5714626"/>
          </a:xfrm>
        </p:spPr>
        <p:txBody>
          <a:bodyPr>
            <a:normAutofit fontScale="96429"/>
          </a:bodyPr>
          <a:lstStyle/>
          <a:p>
            <a:pPr marL="0" indent="0">
              <a:buNone/>
            </a:pPr>
            <a:r>
              <a:rPr lang="en-US" dirty="0"/>
              <a:t>Phase 3: Development (4 weeks)</a:t>
            </a:r>
          </a:p>
          <a:p>
            <a:pPr marL="0" indent="0">
              <a:buNone/>
            </a:pPr>
            <a:r>
              <a:rPr lang="en-US" dirty="0"/>
              <a:t>Develop new features and integrate them with the Instagram application.</a:t>
            </a:r>
          </a:p>
          <a:p>
            <a:pPr marL="0" indent="0">
              <a:buNone/>
            </a:pPr>
            <a:r>
              <a:rPr lang="en-US" dirty="0"/>
              <a:t>Test bug fixes, iterate upon.</a:t>
            </a:r>
          </a:p>
          <a:p>
            <a:pPr marL="0" indent="0">
              <a:buNone/>
            </a:pPr>
            <a:endParaRPr lang="en-US" dirty="0"/>
          </a:p>
          <a:p>
            <a:pPr marL="0" indent="0">
              <a:buNone/>
            </a:pPr>
            <a:r>
              <a:rPr lang="en-US" dirty="0"/>
              <a:t>Phase 4: Testing &amp; User Feedback, (2 weeks)</a:t>
            </a:r>
          </a:p>
          <a:p>
            <a:pPr marL="0" indent="0">
              <a:buNone/>
            </a:pPr>
            <a:r>
              <a:rPr lang="en-US" dirty="0"/>
              <a:t>Beta test new features with a small subset of users.</a:t>
            </a:r>
          </a:p>
          <a:p>
            <a:pPr marL="0" indent="0">
              <a:buNone/>
            </a:pPr>
            <a:r>
              <a:rPr lang="en-US" dirty="0"/>
              <a:t>Conduct gathering feedback and iterate on changes.</a:t>
            </a:r>
          </a:p>
          <a:p>
            <a:pPr marL="0" indent="0">
              <a:buNone/>
            </a:pPr>
            <a:endParaRPr lang="en-US" dirty="0"/>
          </a:p>
          <a:p>
            <a:pPr marL="0" indent="0">
              <a:buNone/>
            </a:pPr>
            <a:r>
              <a:rPr lang="en-US" dirty="0"/>
              <a:t>Phase 5: Final Deployment, (1 week)</a:t>
            </a:r>
          </a:p>
          <a:p>
            <a:pPr marL="0" indent="0">
              <a:buNone/>
            </a:pPr>
            <a:r>
              <a:rPr lang="en-US" dirty="0"/>
              <a:t>Release new features to all users.</a:t>
            </a:r>
          </a:p>
          <a:p>
            <a:pPr marL="0" indent="0">
              <a:buNone/>
            </a:pPr>
            <a:r>
              <a:rPr lang="en-US" dirty="0"/>
              <a:t>Monitor user feedback and usage; also, make post-launch improvements</a:t>
            </a:r>
          </a:p>
        </p:txBody>
      </p:sp>
      <p:sp>
        <p:nvSpPr>
          <p:cNvPr id="1048640" name="Date Placeholder 3"/>
          <p:cNvSpPr>
            <a:spLocks noGrp="1"/>
          </p:cNvSpPr>
          <p:nvPr>
            <p:ph type="dt" sz="half" idx="10"/>
          </p:nvPr>
        </p:nvSpPr>
        <p:spPr/>
        <p:txBody>
          <a:bodyPr/>
          <a:lstStyle/>
          <a:p>
            <a:fld id="{B828AE9B-2F3B-4596-B4BE-295FD3C2067C}" type="datetime1">
              <a:rPr lang="en-US" smtClean="0"/>
              <a:t>12/2/2024</a:t>
            </a:fld>
            <a:endParaRPr lang="en-US"/>
          </a:p>
        </p:txBody>
      </p:sp>
      <p:sp>
        <p:nvSpPr>
          <p:cNvPr id="1048641" name="Footer Placeholder 4"/>
          <p:cNvSpPr>
            <a:spLocks noGrp="1"/>
          </p:cNvSpPr>
          <p:nvPr>
            <p:ph type="ftr" sz="quarter" idx="11"/>
          </p:nvPr>
        </p:nvSpPr>
        <p:spPr/>
        <p:txBody>
          <a:bodyPr/>
          <a:lstStyle/>
          <a:p>
            <a:r>
              <a:rPr lang="en-US"/>
              <a:t>GROUP B</a:t>
            </a:r>
          </a:p>
        </p:txBody>
      </p:sp>
      <p:sp>
        <p:nvSpPr>
          <p:cNvPr id="1048642" name="Slide Number Placeholder 5"/>
          <p:cNvSpPr>
            <a:spLocks noGrp="1"/>
          </p:cNvSpPr>
          <p:nvPr>
            <p:ph type="sldNum" sz="quarter" idx="12"/>
          </p:nvPr>
        </p:nvSpPr>
        <p:spPr/>
        <p:txBody>
          <a:bodyPr/>
          <a:lstStyle/>
          <a:p>
            <a:fld id="{26C5E8A2-FA9D-4478-BA23-2A31335025E7}" type="slidenum">
              <a:rPr lang="en-US" smtClean="0"/>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639">
                                            <p:txEl>
                                              <p:pRg st="0" end="0"/>
                                            </p:txEl>
                                          </p:spTgt>
                                        </p:tgtEl>
                                        <p:attrNameLst>
                                          <p:attrName>style.visibility</p:attrName>
                                        </p:attrNameLst>
                                      </p:cBhvr>
                                      <p:to>
                                        <p:strVal val="visible"/>
                                      </p:to>
                                    </p:set>
                                    <p:animEffect transition="in" filter="fade">
                                      <p:cBhvr>
                                        <p:cTn id="7" dur="500"/>
                                        <p:tgtEl>
                                          <p:spTgt spid="10486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639">
                                            <p:txEl>
                                              <p:pRg st="1" end="1"/>
                                            </p:txEl>
                                          </p:spTgt>
                                        </p:tgtEl>
                                        <p:attrNameLst>
                                          <p:attrName>style.visibility</p:attrName>
                                        </p:attrNameLst>
                                      </p:cBhvr>
                                      <p:to>
                                        <p:strVal val="visible"/>
                                      </p:to>
                                    </p:set>
                                    <p:animEffect transition="in" filter="fade">
                                      <p:cBhvr>
                                        <p:cTn id="12" dur="500"/>
                                        <p:tgtEl>
                                          <p:spTgt spid="10486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639">
                                            <p:txEl>
                                              <p:pRg st="2" end="2"/>
                                            </p:txEl>
                                          </p:spTgt>
                                        </p:tgtEl>
                                        <p:attrNameLst>
                                          <p:attrName>style.visibility</p:attrName>
                                        </p:attrNameLst>
                                      </p:cBhvr>
                                      <p:to>
                                        <p:strVal val="visible"/>
                                      </p:to>
                                    </p:set>
                                    <p:animEffect transition="in" filter="fade">
                                      <p:cBhvr>
                                        <p:cTn id="17" dur="500"/>
                                        <p:tgtEl>
                                          <p:spTgt spid="10486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8639">
                                            <p:txEl>
                                              <p:pRg st="4" end="4"/>
                                            </p:txEl>
                                          </p:spTgt>
                                        </p:tgtEl>
                                        <p:attrNameLst>
                                          <p:attrName>style.visibility</p:attrName>
                                        </p:attrNameLst>
                                      </p:cBhvr>
                                      <p:to>
                                        <p:strVal val="visible"/>
                                      </p:to>
                                    </p:set>
                                    <p:animEffect transition="in" filter="fade">
                                      <p:cBhvr>
                                        <p:cTn id="22" dur="500"/>
                                        <p:tgtEl>
                                          <p:spTgt spid="10486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8639">
                                            <p:txEl>
                                              <p:pRg st="5" end="5"/>
                                            </p:txEl>
                                          </p:spTgt>
                                        </p:tgtEl>
                                        <p:attrNameLst>
                                          <p:attrName>style.visibility</p:attrName>
                                        </p:attrNameLst>
                                      </p:cBhvr>
                                      <p:to>
                                        <p:strVal val="visible"/>
                                      </p:to>
                                    </p:set>
                                    <p:animEffect transition="in" filter="fade">
                                      <p:cBhvr>
                                        <p:cTn id="27" dur="500"/>
                                        <p:tgtEl>
                                          <p:spTgt spid="104863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48639">
                                            <p:txEl>
                                              <p:pRg st="6" end="6"/>
                                            </p:txEl>
                                          </p:spTgt>
                                        </p:tgtEl>
                                        <p:attrNameLst>
                                          <p:attrName>style.visibility</p:attrName>
                                        </p:attrNameLst>
                                      </p:cBhvr>
                                      <p:to>
                                        <p:strVal val="visible"/>
                                      </p:to>
                                    </p:set>
                                    <p:animEffect transition="in" filter="fade">
                                      <p:cBhvr>
                                        <p:cTn id="32" dur="500"/>
                                        <p:tgtEl>
                                          <p:spTgt spid="104863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48639">
                                            <p:txEl>
                                              <p:pRg st="8" end="8"/>
                                            </p:txEl>
                                          </p:spTgt>
                                        </p:tgtEl>
                                        <p:attrNameLst>
                                          <p:attrName>style.visibility</p:attrName>
                                        </p:attrNameLst>
                                      </p:cBhvr>
                                      <p:to>
                                        <p:strVal val="visible"/>
                                      </p:to>
                                    </p:set>
                                    <p:animEffect transition="in" filter="fade">
                                      <p:cBhvr>
                                        <p:cTn id="37" dur="500"/>
                                        <p:tgtEl>
                                          <p:spTgt spid="104863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48639">
                                            <p:txEl>
                                              <p:pRg st="9" end="9"/>
                                            </p:txEl>
                                          </p:spTgt>
                                        </p:tgtEl>
                                        <p:attrNameLst>
                                          <p:attrName>style.visibility</p:attrName>
                                        </p:attrNameLst>
                                      </p:cBhvr>
                                      <p:to>
                                        <p:strVal val="visible"/>
                                      </p:to>
                                    </p:set>
                                    <p:animEffect transition="in" filter="fade">
                                      <p:cBhvr>
                                        <p:cTn id="42" dur="500"/>
                                        <p:tgtEl>
                                          <p:spTgt spid="104863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48639">
                                            <p:txEl>
                                              <p:pRg st="10" end="10"/>
                                            </p:txEl>
                                          </p:spTgt>
                                        </p:tgtEl>
                                        <p:attrNameLst>
                                          <p:attrName>style.visibility</p:attrName>
                                        </p:attrNameLst>
                                      </p:cBhvr>
                                      <p:to>
                                        <p:strVal val="visible"/>
                                      </p:to>
                                    </p:set>
                                    <p:animEffect transition="in" filter="fade">
                                      <p:cBhvr>
                                        <p:cTn id="47" dur="500"/>
                                        <p:tgtEl>
                                          <p:spTgt spid="10486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dirty="0"/>
              <a:t>CONCLUSION</a:t>
            </a:r>
          </a:p>
        </p:txBody>
      </p:sp>
      <p:sp>
        <p:nvSpPr>
          <p:cNvPr id="1048644" name="Content Placeholder 2"/>
          <p:cNvSpPr>
            <a:spLocks noGrp="1"/>
          </p:cNvSpPr>
          <p:nvPr>
            <p:ph idx="1"/>
          </p:nvPr>
        </p:nvSpPr>
        <p:spPr/>
        <p:txBody>
          <a:bodyPr/>
          <a:lstStyle/>
          <a:p>
            <a:pPr marL="0" indent="0">
              <a:buNone/>
            </a:pPr>
            <a:r>
              <a:rPr lang="en-US" sz="3600" dirty="0"/>
              <a:t>It can also provide a better experience through improvements in privacy controls, including the ability to customize feeds and features around mental health. In return, it will make the platform more delightful, safe, and healthy for all. </a:t>
            </a:r>
          </a:p>
          <a:p>
            <a:pPr marL="0" indent="0">
              <a:buNone/>
            </a:pPr>
            <a:endParaRPr lang="en-US" dirty="0"/>
          </a:p>
        </p:txBody>
      </p:sp>
      <p:sp>
        <p:nvSpPr>
          <p:cNvPr id="1048645" name="Date Placeholder 4"/>
          <p:cNvSpPr>
            <a:spLocks noGrp="1"/>
          </p:cNvSpPr>
          <p:nvPr>
            <p:ph type="dt" sz="half" idx="10"/>
          </p:nvPr>
        </p:nvSpPr>
        <p:spPr/>
        <p:txBody>
          <a:bodyPr/>
          <a:lstStyle/>
          <a:p>
            <a:fld id="{2C97A872-04AC-4EC4-8B00-AD22E84673F6}" type="datetime1">
              <a:rPr lang="en-US" smtClean="0"/>
              <a:t>12/2/2024</a:t>
            </a:fld>
            <a:endParaRPr lang="en-US"/>
          </a:p>
        </p:txBody>
      </p:sp>
      <p:sp>
        <p:nvSpPr>
          <p:cNvPr id="1048646" name="Footer Placeholder 5"/>
          <p:cNvSpPr>
            <a:spLocks noGrp="1"/>
          </p:cNvSpPr>
          <p:nvPr>
            <p:ph type="ftr" sz="quarter" idx="11"/>
          </p:nvPr>
        </p:nvSpPr>
        <p:spPr/>
        <p:txBody>
          <a:bodyPr/>
          <a:lstStyle/>
          <a:p>
            <a:r>
              <a:rPr lang="en-US"/>
              <a:t>GROUP B</a:t>
            </a:r>
          </a:p>
        </p:txBody>
      </p:sp>
      <p:sp>
        <p:nvSpPr>
          <p:cNvPr id="1048647" name="Slide Number Placeholder 6"/>
          <p:cNvSpPr>
            <a:spLocks noGrp="1"/>
          </p:cNvSpPr>
          <p:nvPr>
            <p:ph type="sldNum" sz="quarter" idx="12"/>
          </p:nvPr>
        </p:nvSpPr>
        <p:spPr/>
        <p:txBody>
          <a:bodyPr/>
          <a:lstStyle/>
          <a:p>
            <a:fld id="{26C5E8A2-FA9D-4478-BA23-2A31335025E7}" type="slidenum">
              <a:rPr lang="en-US" smtClean="0"/>
              <a:t>17</a:t>
            </a:fld>
            <a:endParaRPr 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48643"/>
                                        </p:tgtEl>
                                        <p:attrNameLst>
                                          <p:attrName>style.visibility</p:attrName>
                                        </p:attrNameLst>
                                      </p:cBhvr>
                                      <p:to>
                                        <p:strVal val="visible"/>
                                      </p:to>
                                    </p:set>
                                    <p:animEffect transition="in" filter="fade">
                                      <p:cBhvr>
                                        <p:cTn id="7" dur="1000"/>
                                        <p:tgtEl>
                                          <p:spTgt spid="1048643"/>
                                        </p:tgtEl>
                                      </p:cBhvr>
                                    </p:animEffect>
                                    <p:anim calcmode="lin" valueType="num">
                                      <p:cBhvr>
                                        <p:cTn id="8" dur="1000" fill="hold"/>
                                        <p:tgtEl>
                                          <p:spTgt spid="1048643"/>
                                        </p:tgtEl>
                                        <p:attrNameLst>
                                          <p:attrName>ppt_x</p:attrName>
                                        </p:attrNameLst>
                                      </p:cBhvr>
                                      <p:tavLst>
                                        <p:tav tm="0">
                                          <p:val>
                                            <p:strVal val="#ppt_x"/>
                                          </p:val>
                                        </p:tav>
                                        <p:tav tm="100000">
                                          <p:val>
                                            <p:strVal val="#ppt_x"/>
                                          </p:val>
                                        </p:tav>
                                      </p:tavLst>
                                    </p:anim>
                                    <p:anim calcmode="lin" valueType="num">
                                      <p:cBhvr>
                                        <p:cTn id="9" dur="1000" fill="hold"/>
                                        <p:tgtEl>
                                          <p:spTgt spid="104864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48644">
                                            <p:txEl>
                                              <p:pRg st="0" end="0"/>
                                            </p:txEl>
                                          </p:spTgt>
                                        </p:tgtEl>
                                        <p:attrNameLst>
                                          <p:attrName>style.visibility</p:attrName>
                                        </p:attrNameLst>
                                      </p:cBhvr>
                                      <p:to>
                                        <p:strVal val="visible"/>
                                      </p:to>
                                    </p:set>
                                    <p:animEffect transition="in" filter="barn(inVertical)">
                                      <p:cBhvr>
                                        <p:cTn id="14" dur="500"/>
                                        <p:tgtEl>
                                          <p:spTgt spid="10486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3" grpId="0"/>
      <p:bldP spid="104864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title"/>
          </p:nvPr>
        </p:nvSpPr>
        <p:spPr>
          <a:xfrm>
            <a:off x="622442" y="162800"/>
            <a:ext cx="10515600" cy="1325563"/>
          </a:xfrm>
        </p:spPr>
        <p:txBody>
          <a:bodyPr/>
          <a:lstStyle/>
          <a:p>
            <a:r>
              <a:rPr lang="en-US" dirty="0"/>
              <a:t>GROUP MEMBERS</a:t>
            </a:r>
          </a:p>
        </p:txBody>
      </p:sp>
      <p:sp>
        <p:nvSpPr>
          <p:cNvPr id="1048591" name="Content Placeholder 2"/>
          <p:cNvSpPr>
            <a:spLocks noGrp="1"/>
          </p:cNvSpPr>
          <p:nvPr>
            <p:ph idx="1"/>
          </p:nvPr>
        </p:nvSpPr>
        <p:spPr>
          <a:xfrm>
            <a:off x="318499" y="1160980"/>
            <a:ext cx="10696254" cy="4759129"/>
          </a:xfrm>
        </p:spPr>
        <p:txBody>
          <a:bodyPr>
            <a:normAutofit fontScale="92500" lnSpcReduction="10000"/>
          </a:bodyPr>
          <a:lstStyle/>
          <a:p>
            <a:pPr marL="0" indent="0">
              <a:buNone/>
            </a:pPr>
            <a:endParaRPr lang="en-US" dirty="0"/>
          </a:p>
          <a:p>
            <a:pPr marL="0" indent="0" algn="ctr">
              <a:lnSpc>
                <a:spcPct val="150000"/>
              </a:lnSpc>
              <a:buNone/>
            </a:pPr>
            <a:r>
              <a:rPr lang="en-US" dirty="0">
                <a:ln w="0"/>
                <a:latin typeface="Cambria" panose="02040503050406030204" pitchFamily="18" charset="0"/>
                <a:ea typeface="Cambria" panose="02040503050406030204" pitchFamily="18" charset="0"/>
              </a:rPr>
              <a:t>1) ABDUL RAHMAN JASIM	-	VU-BSF-2407-2235-DAY</a:t>
            </a:r>
          </a:p>
          <a:p>
            <a:pPr marL="0" indent="0" algn="ctr">
              <a:lnSpc>
                <a:spcPct val="150000"/>
              </a:lnSpc>
              <a:buNone/>
            </a:pPr>
            <a:r>
              <a:rPr lang="en-US" dirty="0">
                <a:ln w="0"/>
                <a:latin typeface="Cambria" panose="02040503050406030204" pitchFamily="18" charset="0"/>
                <a:ea typeface="Cambria" panose="02040503050406030204" pitchFamily="18" charset="0"/>
              </a:rPr>
              <a:t>2) NABATANZI NORAH NURU 	-	VU-BSF-2407-1638-DAY     </a:t>
            </a:r>
          </a:p>
          <a:p>
            <a:pPr marL="0" indent="0" algn="ctr">
              <a:lnSpc>
                <a:spcPct val="150000"/>
              </a:lnSpc>
              <a:buNone/>
            </a:pPr>
            <a:r>
              <a:rPr lang="en-US" dirty="0">
                <a:ln w="0"/>
                <a:latin typeface="Cambria" panose="02040503050406030204" pitchFamily="18" charset="0"/>
                <a:ea typeface="Cambria" panose="02040503050406030204" pitchFamily="18" charset="0"/>
              </a:rPr>
              <a:t>3)  SSERUYANGE MARVIN 	-	VU-BSF-2470-2070-DAY</a:t>
            </a:r>
          </a:p>
          <a:p>
            <a:pPr marL="0" indent="0" algn="ctr">
              <a:lnSpc>
                <a:spcPct val="150000"/>
              </a:lnSpc>
              <a:buNone/>
            </a:pPr>
            <a:r>
              <a:rPr lang="en-US" dirty="0">
                <a:ln w="0"/>
                <a:latin typeface="Cambria" panose="02040503050406030204" pitchFamily="18" charset="0"/>
                <a:ea typeface="Cambria" panose="02040503050406030204" pitchFamily="18" charset="0"/>
              </a:rPr>
              <a:t>4) SSEMAKULA MAHAD 		- 	VU-BSF-2407-2646-DAY</a:t>
            </a:r>
          </a:p>
          <a:p>
            <a:pPr marL="0" indent="0" algn="ctr">
              <a:lnSpc>
                <a:spcPct val="150000"/>
              </a:lnSpc>
              <a:buNone/>
            </a:pPr>
            <a:r>
              <a:rPr lang="en-US" dirty="0">
                <a:ln w="0"/>
                <a:latin typeface="Cambria" panose="02040503050406030204" pitchFamily="18" charset="0"/>
                <a:ea typeface="Cambria" panose="02040503050406030204" pitchFamily="18" charset="0"/>
              </a:rPr>
              <a:t>5) MALIAMUNGU WILSON MARK-	VU-BSF-2407-1496-DAY</a:t>
            </a:r>
          </a:p>
          <a:p>
            <a:pPr marL="0" indent="0" algn="ctr">
              <a:lnSpc>
                <a:spcPct val="150000"/>
              </a:lnSpc>
              <a:buNone/>
            </a:pPr>
            <a:r>
              <a:rPr lang="en-US" dirty="0">
                <a:ln w="0"/>
                <a:latin typeface="Cambria" panose="02040503050406030204" pitchFamily="18" charset="0"/>
                <a:ea typeface="Cambria" panose="02040503050406030204" pitchFamily="18" charset="0"/>
              </a:rPr>
              <a:t>6) STEPHEN MURUYE		-	VU-BIT-2301-0225-DAY</a:t>
            </a:r>
          </a:p>
          <a:p>
            <a:pPr marL="0" indent="0">
              <a:buNone/>
            </a:pPr>
            <a:endParaRPr lang="en-US" dirty="0"/>
          </a:p>
          <a:p>
            <a:pPr marL="0" indent="0">
              <a:buNone/>
            </a:pPr>
            <a:endParaRPr lang="en-US" dirty="0"/>
          </a:p>
        </p:txBody>
      </p:sp>
      <p:sp>
        <p:nvSpPr>
          <p:cNvPr id="1048592" name="Date Placeholder 3"/>
          <p:cNvSpPr>
            <a:spLocks noGrp="1"/>
          </p:cNvSpPr>
          <p:nvPr>
            <p:ph type="dt" sz="half" idx="10"/>
          </p:nvPr>
        </p:nvSpPr>
        <p:spPr/>
        <p:txBody>
          <a:bodyPr/>
          <a:lstStyle/>
          <a:p>
            <a:fld id="{AE92A5DC-8B02-4017-A0DC-6C82C5F20603}" type="datetime1">
              <a:rPr lang="en-US" smtClean="0"/>
              <a:t>12/2/2024</a:t>
            </a:fld>
            <a:endParaRPr lang="en-US"/>
          </a:p>
        </p:txBody>
      </p:sp>
      <p:sp>
        <p:nvSpPr>
          <p:cNvPr id="1048593" name="Footer Placeholder 4"/>
          <p:cNvSpPr>
            <a:spLocks noGrp="1"/>
          </p:cNvSpPr>
          <p:nvPr>
            <p:ph type="ftr" sz="quarter" idx="11"/>
          </p:nvPr>
        </p:nvSpPr>
        <p:spPr/>
        <p:txBody>
          <a:bodyPr/>
          <a:lstStyle/>
          <a:p>
            <a:r>
              <a:rPr lang="en-US"/>
              <a:t>GROUP B</a:t>
            </a:r>
          </a:p>
        </p:txBody>
      </p:sp>
      <p:sp>
        <p:nvSpPr>
          <p:cNvPr id="1048594" name="Slide Number Placeholder 5"/>
          <p:cNvSpPr>
            <a:spLocks noGrp="1"/>
          </p:cNvSpPr>
          <p:nvPr>
            <p:ph type="sldNum" sz="quarter" idx="12"/>
          </p:nvPr>
        </p:nvSpPr>
        <p:spPr/>
        <p:txBody>
          <a:bodyPr/>
          <a:lstStyle/>
          <a:p>
            <a:fld id="{26C5E8A2-FA9D-4478-BA23-2A31335025E7}"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8591">
                                            <p:txEl>
                                              <p:pRg st="1" end="1"/>
                                            </p:txEl>
                                          </p:spTgt>
                                        </p:tgtEl>
                                        <p:attrNameLst>
                                          <p:attrName>style.visibility</p:attrName>
                                        </p:attrNameLst>
                                      </p:cBhvr>
                                      <p:to>
                                        <p:strVal val="visible"/>
                                      </p:to>
                                    </p:set>
                                    <p:animEffect transition="in" filter="fade">
                                      <p:cBhvr>
                                        <p:cTn id="7" dur="500"/>
                                        <p:tgtEl>
                                          <p:spTgt spid="10485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8591">
                                            <p:txEl>
                                              <p:pRg st="2" end="2"/>
                                            </p:txEl>
                                          </p:spTgt>
                                        </p:tgtEl>
                                        <p:attrNameLst>
                                          <p:attrName>style.visibility</p:attrName>
                                        </p:attrNameLst>
                                      </p:cBhvr>
                                      <p:to>
                                        <p:strVal val="visible"/>
                                      </p:to>
                                    </p:set>
                                    <p:animEffect transition="in" filter="fade">
                                      <p:cBhvr>
                                        <p:cTn id="12" dur="500"/>
                                        <p:tgtEl>
                                          <p:spTgt spid="10485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8591">
                                            <p:txEl>
                                              <p:pRg st="3" end="3"/>
                                            </p:txEl>
                                          </p:spTgt>
                                        </p:tgtEl>
                                        <p:attrNameLst>
                                          <p:attrName>style.visibility</p:attrName>
                                        </p:attrNameLst>
                                      </p:cBhvr>
                                      <p:to>
                                        <p:strVal val="visible"/>
                                      </p:to>
                                    </p:set>
                                    <p:animEffect transition="in" filter="fade">
                                      <p:cBhvr>
                                        <p:cTn id="17" dur="500"/>
                                        <p:tgtEl>
                                          <p:spTgt spid="10485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8591">
                                            <p:txEl>
                                              <p:pRg st="4" end="4"/>
                                            </p:txEl>
                                          </p:spTgt>
                                        </p:tgtEl>
                                        <p:attrNameLst>
                                          <p:attrName>style.visibility</p:attrName>
                                        </p:attrNameLst>
                                      </p:cBhvr>
                                      <p:to>
                                        <p:strVal val="visible"/>
                                      </p:to>
                                    </p:set>
                                    <p:animEffect transition="in" filter="fade">
                                      <p:cBhvr>
                                        <p:cTn id="22" dur="500"/>
                                        <p:tgtEl>
                                          <p:spTgt spid="10485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8591">
                                            <p:txEl>
                                              <p:pRg st="5" end="5"/>
                                            </p:txEl>
                                          </p:spTgt>
                                        </p:tgtEl>
                                        <p:attrNameLst>
                                          <p:attrName>style.visibility</p:attrName>
                                        </p:attrNameLst>
                                      </p:cBhvr>
                                      <p:to>
                                        <p:strVal val="visible"/>
                                      </p:to>
                                    </p:set>
                                    <p:animEffect transition="in" filter="fade">
                                      <p:cBhvr>
                                        <p:cTn id="27" dur="500"/>
                                        <p:tgtEl>
                                          <p:spTgt spid="10485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48591">
                                            <p:txEl>
                                              <p:pRg st="6" end="6"/>
                                            </p:txEl>
                                          </p:spTgt>
                                        </p:tgtEl>
                                        <p:attrNameLst>
                                          <p:attrName>style.visibility</p:attrName>
                                        </p:attrNameLst>
                                      </p:cBhvr>
                                      <p:to>
                                        <p:strVal val="visible"/>
                                      </p:to>
                                    </p:set>
                                    <p:animEffect transition="in" filter="fade">
                                      <p:cBhvr>
                                        <p:cTn id="32" dur="500"/>
                                        <p:tgtEl>
                                          <p:spTgt spid="10485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fontScale="90000"/>
          </a:bodyPr>
          <a:lstStyle/>
          <a:p>
            <a:r>
              <a:rPr lang="en-US" dirty="0"/>
              <a:t>Instagram software</a:t>
            </a:r>
            <a:br>
              <a:rPr lang="en-US" dirty="0"/>
            </a:br>
            <a:r>
              <a:rPr lang="en-US" dirty="0"/>
              <a:t> </a:t>
            </a:r>
            <a:br>
              <a:rPr lang="en-US" dirty="0"/>
            </a:br>
            <a:r>
              <a:rPr lang="en-US" dirty="0"/>
              <a:t>Improving Instagram’s Privacy Features</a:t>
            </a:r>
          </a:p>
        </p:txBody>
      </p:sp>
      <p:sp>
        <p:nvSpPr>
          <p:cNvPr id="1048596" name="Content Placeholder 2"/>
          <p:cNvSpPr>
            <a:spLocks noGrp="1"/>
          </p:cNvSpPr>
          <p:nvPr>
            <p:ph idx="1"/>
          </p:nvPr>
        </p:nvSpPr>
        <p:spPr/>
        <p:txBody>
          <a:bodyPr/>
          <a:lstStyle/>
          <a:p>
            <a:pPr marL="0" indent="0">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most popular social networking site is arguably Instagram, but users are constantly complaining about privacy, particularly with regard to how visible posts, stories, and conversations are. Although Instagram's settings can be changed to make accounts private or public, more specific control over individual posts and interactions would be preferable.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In order to provide users more control over who may view, comment on, and engage with their uploaded content, Instagram's privacy settings will be upgraded. Additionally, we wish to further protect user data throughout the platform and offer features for transitory content sharing</a:t>
            </a:r>
            <a:endParaRPr lang="en-US" sz="2400" dirty="0"/>
          </a:p>
        </p:txBody>
      </p:sp>
      <p:sp>
        <p:nvSpPr>
          <p:cNvPr id="1048597" name="Date Placeholder 3"/>
          <p:cNvSpPr>
            <a:spLocks noGrp="1"/>
          </p:cNvSpPr>
          <p:nvPr>
            <p:ph type="dt" sz="half" idx="10"/>
          </p:nvPr>
        </p:nvSpPr>
        <p:spPr/>
        <p:txBody>
          <a:bodyPr/>
          <a:lstStyle/>
          <a:p>
            <a:fld id="{027E1F9D-91D7-40BA-B1C9-F1CCAC39A63D}" type="datetime1">
              <a:rPr lang="en-US" smtClean="0"/>
              <a:t>12/2/2024</a:t>
            </a:fld>
            <a:endParaRPr lang="en-US"/>
          </a:p>
        </p:txBody>
      </p:sp>
      <p:sp>
        <p:nvSpPr>
          <p:cNvPr id="1048598" name="Footer Placeholder 4"/>
          <p:cNvSpPr>
            <a:spLocks noGrp="1"/>
          </p:cNvSpPr>
          <p:nvPr>
            <p:ph type="ftr" sz="quarter" idx="11"/>
          </p:nvPr>
        </p:nvSpPr>
        <p:spPr/>
        <p:txBody>
          <a:bodyPr/>
          <a:lstStyle/>
          <a:p>
            <a:r>
              <a:rPr lang="en-US"/>
              <a:t>GROUP B</a:t>
            </a:r>
          </a:p>
        </p:txBody>
      </p:sp>
      <p:sp>
        <p:nvSpPr>
          <p:cNvPr id="1048599" name="Slide Number Placeholder 5"/>
          <p:cNvSpPr>
            <a:spLocks noGrp="1"/>
          </p:cNvSpPr>
          <p:nvPr>
            <p:ph type="sldNum" sz="quarter" idx="12"/>
          </p:nvPr>
        </p:nvSpPr>
        <p:spPr/>
        <p:txBody>
          <a:bodyPr/>
          <a:lstStyle/>
          <a:p>
            <a:fld id="{26C5E8A2-FA9D-4478-BA23-2A31335025E7}" type="slidenum">
              <a:rPr lang="en-US" smtClean="0"/>
              <a:t>3</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595"/>
                                        </p:tgtEl>
                                        <p:attrNameLst>
                                          <p:attrName>style.visibility</p:attrName>
                                        </p:attrNameLst>
                                      </p:cBhvr>
                                      <p:to>
                                        <p:strVal val="visible"/>
                                      </p:to>
                                    </p:set>
                                    <p:anim calcmode="lin" valueType="num">
                                      <p:cBhvr additive="base">
                                        <p:cTn id="7" dur="500" fill="hold"/>
                                        <p:tgtEl>
                                          <p:spTgt spid="1048595"/>
                                        </p:tgtEl>
                                        <p:attrNameLst>
                                          <p:attrName>ppt_x</p:attrName>
                                        </p:attrNameLst>
                                      </p:cBhvr>
                                      <p:tavLst>
                                        <p:tav tm="0">
                                          <p:val>
                                            <p:strVal val="#ppt_x"/>
                                          </p:val>
                                        </p:tav>
                                        <p:tav tm="100000">
                                          <p:val>
                                            <p:strVal val="#ppt_x"/>
                                          </p:val>
                                        </p:tav>
                                      </p:tavLst>
                                    </p:anim>
                                    <p:anim calcmode="lin" valueType="num">
                                      <p:cBhvr additive="base">
                                        <p:cTn id="8" dur="500" fill="hold"/>
                                        <p:tgtEl>
                                          <p:spTgt spid="10485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48596">
                                            <p:txEl>
                                              <p:pRg st="0" end="0"/>
                                            </p:txEl>
                                          </p:spTgt>
                                        </p:tgtEl>
                                        <p:attrNameLst>
                                          <p:attrName>style.visibility</p:attrName>
                                        </p:attrNameLst>
                                      </p:cBhvr>
                                      <p:to>
                                        <p:strVal val="visible"/>
                                      </p:to>
                                    </p:set>
                                    <p:animEffect transition="in" filter="fade">
                                      <p:cBhvr>
                                        <p:cTn id="13" dur="1000"/>
                                        <p:tgtEl>
                                          <p:spTgt spid="1048596">
                                            <p:txEl>
                                              <p:pRg st="0" end="0"/>
                                            </p:txEl>
                                          </p:spTgt>
                                        </p:tgtEl>
                                      </p:cBhvr>
                                    </p:animEffect>
                                    <p:anim calcmode="lin" valueType="num">
                                      <p:cBhvr>
                                        <p:cTn id="14" dur="1000" fill="hold"/>
                                        <p:tgtEl>
                                          <p:spTgt spid="104859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04859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48596">
                                            <p:txEl>
                                              <p:pRg st="2" end="2"/>
                                            </p:txEl>
                                          </p:spTgt>
                                        </p:tgtEl>
                                        <p:attrNameLst>
                                          <p:attrName>style.visibility</p:attrName>
                                        </p:attrNameLst>
                                      </p:cBhvr>
                                      <p:to>
                                        <p:strVal val="visible"/>
                                      </p:to>
                                    </p:set>
                                    <p:animEffect transition="in" filter="fade">
                                      <p:cBhvr>
                                        <p:cTn id="20" dur="1000"/>
                                        <p:tgtEl>
                                          <p:spTgt spid="1048596">
                                            <p:txEl>
                                              <p:pRg st="2" end="2"/>
                                            </p:txEl>
                                          </p:spTgt>
                                        </p:tgtEl>
                                      </p:cBhvr>
                                    </p:animEffect>
                                    <p:anim calcmode="lin" valueType="num">
                                      <p:cBhvr>
                                        <p:cTn id="21" dur="1000" fill="hold"/>
                                        <p:tgtEl>
                                          <p:spTgt spid="104859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104859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5" grpId="0"/>
      <p:bldP spid="104859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itle 1048710"/>
          <p:cNvSpPr>
            <a:spLocks noGrp="1"/>
          </p:cNvSpPr>
          <p:nvPr>
            <p:ph type="title"/>
          </p:nvPr>
        </p:nvSpPr>
        <p:spPr/>
        <p:txBody>
          <a:bodyPr/>
          <a:lstStyle/>
          <a:p>
            <a:r>
              <a:rPr lang="en-US" dirty="0"/>
              <a:t>OBJECTIVES</a:t>
            </a:r>
          </a:p>
        </p:txBody>
      </p:sp>
      <p:sp>
        <p:nvSpPr>
          <p:cNvPr id="1048712" name="Content Placeholder 1048711"/>
          <p:cNvSpPr>
            <a:spLocks noGrp="1"/>
          </p:cNvSpPr>
          <p:nvPr>
            <p:ph idx="1"/>
          </p:nvPr>
        </p:nvSpPr>
        <p:spPr/>
        <p:txBody>
          <a:bodyPr/>
          <a:lstStyle/>
          <a:p>
            <a:pPr marL="0" indent="0">
              <a:buNone/>
            </a:pPr>
            <a:endParaRPr lang="en-US" dirty="0"/>
          </a:p>
          <a:p>
            <a:pPr marL="0" indent="0">
              <a:buNone/>
            </a:pPr>
            <a:r>
              <a:rPr lang="en-US" dirty="0"/>
              <a:t> 1: “As a user, I want to limit certain posts to close friends so I can feel comfortable sharing personal moments.”</a:t>
            </a:r>
          </a:p>
          <a:p>
            <a:pPr marL="0" indent="0">
              <a:buNone/>
            </a:pPr>
            <a:r>
              <a:rPr lang="en-US" dirty="0"/>
              <a:t> </a:t>
            </a:r>
          </a:p>
          <a:p>
            <a:pPr marL="0" indent="0">
              <a:buNone/>
            </a:pPr>
            <a:r>
              <a:rPr lang="en-US" dirty="0"/>
              <a:t>2: “As a user, I want personalized content recommendations in Explore that match my interests, so I discover content I enjoy.”</a:t>
            </a:r>
          </a:p>
          <a:p>
            <a:pPr marL="0" indent="0">
              <a:buNone/>
            </a:pPr>
            <a:endParaRPr lang="en-US" dirty="0"/>
          </a:p>
          <a:p>
            <a:pPr marL="0" indent="0">
              <a:buNone/>
            </a:pPr>
            <a:r>
              <a:rPr lang="en-US" dirty="0"/>
              <a:t>3: “As a user, I need simple privacy settings that are easy to change without affecting my overall experience.”</a:t>
            </a:r>
          </a:p>
        </p:txBody>
      </p:sp>
      <p:sp>
        <p:nvSpPr>
          <p:cNvPr id="1048713" name="Date Placeholder 1048712"/>
          <p:cNvSpPr>
            <a:spLocks noGrp="1"/>
          </p:cNvSpPr>
          <p:nvPr>
            <p:ph type="dt" sz="half" idx="10"/>
          </p:nvPr>
        </p:nvSpPr>
        <p:spPr/>
        <p:txBody>
          <a:bodyPr/>
          <a:lstStyle/>
          <a:p>
            <a:fld id="{8CADFAB5-4CE8-489F-B4CC-BF4E4822A99B}" type="datetime1">
              <a:rPr lang="en-US" smtClean="0"/>
              <a:t>12/2/2024</a:t>
            </a:fld>
            <a:endParaRPr lang="en-US"/>
          </a:p>
        </p:txBody>
      </p:sp>
      <p:sp>
        <p:nvSpPr>
          <p:cNvPr id="1048714" name="Footer Placeholder 1048713"/>
          <p:cNvSpPr>
            <a:spLocks noGrp="1"/>
          </p:cNvSpPr>
          <p:nvPr>
            <p:ph type="ftr" sz="quarter" idx="11"/>
          </p:nvPr>
        </p:nvSpPr>
        <p:spPr/>
        <p:txBody>
          <a:bodyPr/>
          <a:lstStyle/>
          <a:p>
            <a:r>
              <a:rPr lang="en-US"/>
              <a:t>GROUP B</a:t>
            </a:r>
          </a:p>
        </p:txBody>
      </p:sp>
      <p:sp>
        <p:nvSpPr>
          <p:cNvPr id="1048715" name="Slide Number Placeholder 1048714"/>
          <p:cNvSpPr>
            <a:spLocks noGrp="1"/>
          </p:cNvSpPr>
          <p:nvPr>
            <p:ph type="sldNum" sz="quarter" idx="12"/>
          </p:nvPr>
        </p:nvSpPr>
        <p:spPr/>
        <p:txBody>
          <a:bodyPr/>
          <a:lstStyle/>
          <a:p>
            <a:fld id="{26C5E8A2-FA9D-4478-BA23-2A31335025E7}" type="slidenum">
              <a:rPr lang="en-US" smtClean="0"/>
              <a:t>4</a:t>
            </a:fld>
            <a:endParaRPr 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48711"/>
                                        </p:tgtEl>
                                        <p:attrNameLst>
                                          <p:attrName>style.visibility</p:attrName>
                                        </p:attrNameLst>
                                      </p:cBhvr>
                                      <p:to>
                                        <p:strVal val="visible"/>
                                      </p:to>
                                    </p:set>
                                    <p:animEffect transition="in" filter="barn(inVertical)">
                                      <p:cBhvr>
                                        <p:cTn id="7" dur="500"/>
                                        <p:tgtEl>
                                          <p:spTgt spid="10487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48712">
                                            <p:txEl>
                                              <p:pRg st="1" end="1"/>
                                            </p:txEl>
                                          </p:spTgt>
                                        </p:tgtEl>
                                        <p:attrNameLst>
                                          <p:attrName>style.visibility</p:attrName>
                                        </p:attrNameLst>
                                      </p:cBhvr>
                                      <p:to>
                                        <p:strVal val="visible"/>
                                      </p:to>
                                    </p:set>
                                    <p:animEffect transition="in" filter="fade">
                                      <p:cBhvr>
                                        <p:cTn id="12" dur="1000"/>
                                        <p:tgtEl>
                                          <p:spTgt spid="1048712">
                                            <p:txEl>
                                              <p:pRg st="1" end="1"/>
                                            </p:txEl>
                                          </p:spTgt>
                                        </p:tgtEl>
                                      </p:cBhvr>
                                    </p:animEffect>
                                    <p:anim calcmode="lin" valueType="num">
                                      <p:cBhvr>
                                        <p:cTn id="13" dur="1000" fill="hold"/>
                                        <p:tgtEl>
                                          <p:spTgt spid="104871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487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48712">
                                            <p:txEl>
                                              <p:pRg st="2" end="2"/>
                                            </p:txEl>
                                          </p:spTgt>
                                        </p:tgtEl>
                                        <p:attrNameLst>
                                          <p:attrName>style.visibility</p:attrName>
                                        </p:attrNameLst>
                                      </p:cBhvr>
                                      <p:to>
                                        <p:strVal val="visible"/>
                                      </p:to>
                                    </p:set>
                                    <p:animEffect transition="in" filter="fade">
                                      <p:cBhvr>
                                        <p:cTn id="19" dur="1000"/>
                                        <p:tgtEl>
                                          <p:spTgt spid="1048712">
                                            <p:txEl>
                                              <p:pRg st="2" end="2"/>
                                            </p:txEl>
                                          </p:spTgt>
                                        </p:tgtEl>
                                      </p:cBhvr>
                                    </p:animEffect>
                                    <p:anim calcmode="lin" valueType="num">
                                      <p:cBhvr>
                                        <p:cTn id="20" dur="1000" fill="hold"/>
                                        <p:tgtEl>
                                          <p:spTgt spid="104871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0487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48712">
                                            <p:txEl>
                                              <p:pRg st="3" end="3"/>
                                            </p:txEl>
                                          </p:spTgt>
                                        </p:tgtEl>
                                        <p:attrNameLst>
                                          <p:attrName>style.visibility</p:attrName>
                                        </p:attrNameLst>
                                      </p:cBhvr>
                                      <p:to>
                                        <p:strVal val="visible"/>
                                      </p:to>
                                    </p:set>
                                    <p:animEffect transition="in" filter="fade">
                                      <p:cBhvr>
                                        <p:cTn id="26" dur="1000"/>
                                        <p:tgtEl>
                                          <p:spTgt spid="1048712">
                                            <p:txEl>
                                              <p:pRg st="3" end="3"/>
                                            </p:txEl>
                                          </p:spTgt>
                                        </p:tgtEl>
                                      </p:cBhvr>
                                    </p:animEffect>
                                    <p:anim calcmode="lin" valueType="num">
                                      <p:cBhvr>
                                        <p:cTn id="27" dur="1000" fill="hold"/>
                                        <p:tgtEl>
                                          <p:spTgt spid="104871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10487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48712">
                                            <p:txEl>
                                              <p:pRg st="5" end="5"/>
                                            </p:txEl>
                                          </p:spTgt>
                                        </p:tgtEl>
                                        <p:attrNameLst>
                                          <p:attrName>style.visibility</p:attrName>
                                        </p:attrNameLst>
                                      </p:cBhvr>
                                      <p:to>
                                        <p:strVal val="visible"/>
                                      </p:to>
                                    </p:set>
                                    <p:animEffect transition="in" filter="fade">
                                      <p:cBhvr>
                                        <p:cTn id="33" dur="1000"/>
                                        <p:tgtEl>
                                          <p:spTgt spid="1048712">
                                            <p:txEl>
                                              <p:pRg st="5" end="5"/>
                                            </p:txEl>
                                          </p:spTgt>
                                        </p:tgtEl>
                                      </p:cBhvr>
                                    </p:animEffect>
                                    <p:anim calcmode="lin" valueType="num">
                                      <p:cBhvr>
                                        <p:cTn id="34" dur="1000" fill="hold"/>
                                        <p:tgtEl>
                                          <p:spTgt spid="1048712">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10487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1" grpId="0"/>
      <p:bldP spid="10487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b="1" dirty="0"/>
              <a:t>Scope of the Proposed Changes</a:t>
            </a:r>
            <a:br>
              <a:rPr lang="en-US" b="1" dirty="0"/>
            </a:br>
            <a:endParaRPr lang="en-US" dirty="0"/>
          </a:p>
        </p:txBody>
      </p:sp>
      <p:sp>
        <p:nvSpPr>
          <p:cNvPr id="1048601" name="Content Placeholder 2"/>
          <p:cNvSpPr>
            <a:spLocks noGrp="1"/>
          </p:cNvSpPr>
          <p:nvPr>
            <p:ph idx="1"/>
          </p:nvPr>
        </p:nvSpPr>
        <p:spPr/>
        <p:txBody>
          <a:bodyPr/>
          <a:lstStyle/>
          <a:p>
            <a:pPr marL="0" marR="0" lvl="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dirty="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Post privacy specific restrictions </a:t>
            </a:r>
            <a:br>
              <a:rPr lang="en-US"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Feature: Give users the ability to choose who can see, comment on, and interact with a post or story. </a:t>
            </a:r>
            <a:br>
              <a:rPr lang="en-US"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Impact: Users will now have more discretion over what they publish, particularly private or delicate content that they would prefer only certain individuals to view.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048602" name="Date Placeholder 3"/>
          <p:cNvSpPr>
            <a:spLocks noGrp="1"/>
          </p:cNvSpPr>
          <p:nvPr>
            <p:ph type="dt" sz="half" idx="10"/>
          </p:nvPr>
        </p:nvSpPr>
        <p:spPr/>
        <p:txBody>
          <a:bodyPr/>
          <a:lstStyle/>
          <a:p>
            <a:fld id="{9CC71DFE-E68D-4382-A9D7-C6D58541D252}" type="datetime1">
              <a:rPr lang="en-US" smtClean="0"/>
              <a:t>12/2/2024</a:t>
            </a:fld>
            <a:endParaRPr lang="en-US"/>
          </a:p>
        </p:txBody>
      </p:sp>
      <p:sp>
        <p:nvSpPr>
          <p:cNvPr id="1048603" name="Footer Placeholder 4"/>
          <p:cNvSpPr>
            <a:spLocks noGrp="1"/>
          </p:cNvSpPr>
          <p:nvPr>
            <p:ph type="ftr" sz="quarter" idx="11"/>
          </p:nvPr>
        </p:nvSpPr>
        <p:spPr/>
        <p:txBody>
          <a:bodyPr/>
          <a:lstStyle/>
          <a:p>
            <a:r>
              <a:rPr lang="en-US"/>
              <a:t>GROUP B</a:t>
            </a:r>
          </a:p>
        </p:txBody>
      </p:sp>
      <p:sp>
        <p:nvSpPr>
          <p:cNvPr id="1048604" name="Slide Number Placeholder 5"/>
          <p:cNvSpPr>
            <a:spLocks noGrp="1"/>
          </p:cNvSpPr>
          <p:nvPr>
            <p:ph type="sldNum" sz="quarter" idx="12"/>
          </p:nvPr>
        </p:nvSpPr>
        <p:spPr/>
        <p:txBody>
          <a:bodyPr/>
          <a:lstStyle/>
          <a:p>
            <a:fld id="{26C5E8A2-FA9D-4478-BA23-2A31335025E7}" type="slidenum">
              <a:rPr lang="en-US" smtClean="0"/>
              <a:t>5</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48600"/>
                                        </p:tgtEl>
                                        <p:attrNameLst>
                                          <p:attrName>style.visibility</p:attrName>
                                        </p:attrNameLst>
                                      </p:cBhvr>
                                      <p:to>
                                        <p:strVal val="visible"/>
                                      </p:to>
                                    </p:set>
                                    <p:animEffect transition="in" filter="wipe(down)">
                                      <p:cBhvr>
                                        <p:cTn id="7" dur="580">
                                          <p:stCondLst>
                                            <p:cond delay="0"/>
                                          </p:stCondLst>
                                        </p:cTn>
                                        <p:tgtEl>
                                          <p:spTgt spid="1048600"/>
                                        </p:tgtEl>
                                      </p:cBhvr>
                                    </p:animEffect>
                                    <p:anim calcmode="lin" valueType="num">
                                      <p:cBhvr>
                                        <p:cTn id="8" dur="1822" tmFilter="0,0; 0.14,0.36; 0.43,0.73; 0.71,0.91; 1.0,1.0">
                                          <p:stCondLst>
                                            <p:cond delay="0"/>
                                          </p:stCondLst>
                                        </p:cTn>
                                        <p:tgtEl>
                                          <p:spTgt spid="104860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4860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4860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4860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4860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48600"/>
                                        </p:tgtEl>
                                      </p:cBhvr>
                                      <p:to x="100000" y="60000"/>
                                    </p:animScale>
                                    <p:animScale>
                                      <p:cBhvr>
                                        <p:cTn id="14" dur="166" decel="50000">
                                          <p:stCondLst>
                                            <p:cond delay="676"/>
                                          </p:stCondLst>
                                        </p:cTn>
                                        <p:tgtEl>
                                          <p:spTgt spid="1048600"/>
                                        </p:tgtEl>
                                      </p:cBhvr>
                                      <p:to x="100000" y="100000"/>
                                    </p:animScale>
                                    <p:animScale>
                                      <p:cBhvr>
                                        <p:cTn id="15" dur="26">
                                          <p:stCondLst>
                                            <p:cond delay="1312"/>
                                          </p:stCondLst>
                                        </p:cTn>
                                        <p:tgtEl>
                                          <p:spTgt spid="1048600"/>
                                        </p:tgtEl>
                                      </p:cBhvr>
                                      <p:to x="100000" y="80000"/>
                                    </p:animScale>
                                    <p:animScale>
                                      <p:cBhvr>
                                        <p:cTn id="16" dur="166" decel="50000">
                                          <p:stCondLst>
                                            <p:cond delay="1338"/>
                                          </p:stCondLst>
                                        </p:cTn>
                                        <p:tgtEl>
                                          <p:spTgt spid="1048600"/>
                                        </p:tgtEl>
                                      </p:cBhvr>
                                      <p:to x="100000" y="100000"/>
                                    </p:animScale>
                                    <p:animScale>
                                      <p:cBhvr>
                                        <p:cTn id="17" dur="26">
                                          <p:stCondLst>
                                            <p:cond delay="1642"/>
                                          </p:stCondLst>
                                        </p:cTn>
                                        <p:tgtEl>
                                          <p:spTgt spid="1048600"/>
                                        </p:tgtEl>
                                      </p:cBhvr>
                                      <p:to x="100000" y="90000"/>
                                    </p:animScale>
                                    <p:animScale>
                                      <p:cBhvr>
                                        <p:cTn id="18" dur="166" decel="50000">
                                          <p:stCondLst>
                                            <p:cond delay="1668"/>
                                          </p:stCondLst>
                                        </p:cTn>
                                        <p:tgtEl>
                                          <p:spTgt spid="1048600"/>
                                        </p:tgtEl>
                                      </p:cBhvr>
                                      <p:to x="100000" y="100000"/>
                                    </p:animScale>
                                    <p:animScale>
                                      <p:cBhvr>
                                        <p:cTn id="19" dur="26">
                                          <p:stCondLst>
                                            <p:cond delay="1808"/>
                                          </p:stCondLst>
                                        </p:cTn>
                                        <p:tgtEl>
                                          <p:spTgt spid="1048600"/>
                                        </p:tgtEl>
                                      </p:cBhvr>
                                      <p:to x="100000" y="95000"/>
                                    </p:animScale>
                                    <p:animScale>
                                      <p:cBhvr>
                                        <p:cTn id="20" dur="166" decel="50000">
                                          <p:stCondLst>
                                            <p:cond delay="1834"/>
                                          </p:stCondLst>
                                        </p:cTn>
                                        <p:tgtEl>
                                          <p:spTgt spid="104860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1048601">
                                            <p:txEl>
                                              <p:pRg st="0" end="0"/>
                                            </p:txEl>
                                          </p:spTgt>
                                        </p:tgtEl>
                                        <p:attrNameLst>
                                          <p:attrName>style.visibility</p:attrName>
                                        </p:attrNameLst>
                                      </p:cBhvr>
                                      <p:to>
                                        <p:strVal val="visible"/>
                                      </p:to>
                                    </p:set>
                                    <p:animEffect transition="in" filter="fade">
                                      <p:cBhvr>
                                        <p:cTn id="25" dur="2000"/>
                                        <p:tgtEl>
                                          <p:spTgt spid="1048601">
                                            <p:txEl>
                                              <p:pRg st="0" end="0"/>
                                            </p:txEl>
                                          </p:spTgt>
                                        </p:tgtEl>
                                      </p:cBhvr>
                                    </p:animEffect>
                                    <p:anim calcmode="lin" valueType="num">
                                      <p:cBhvr>
                                        <p:cTn id="26" dur="2000" fill="hold"/>
                                        <p:tgtEl>
                                          <p:spTgt spid="1048601">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1048601">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0" grpId="0"/>
      <p:bldP spid="104860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ontent Placeholder 2"/>
          <p:cNvSpPr>
            <a:spLocks noGrp="1"/>
          </p:cNvSpPr>
          <p:nvPr>
            <p:ph idx="1"/>
          </p:nvPr>
        </p:nvSpPr>
        <p:spPr>
          <a:xfrm>
            <a:off x="493160" y="746838"/>
            <a:ext cx="10665431" cy="5253269"/>
          </a:xfrm>
        </p:spPr>
        <p:txBody>
          <a:bodyPr>
            <a:normAutofit/>
          </a:bodyPr>
          <a:lstStyle/>
          <a:p>
            <a:pPr marL="0" indent="0">
              <a:buNone/>
            </a:pPr>
            <a:r>
              <a:rPr lang="en-US" sz="3200" dirty="0"/>
              <a:t>2. Expiring Content Sharing</a:t>
            </a:r>
          </a:p>
          <a:p>
            <a:pPr marL="0" indent="0">
              <a:buNone/>
            </a:pPr>
            <a:r>
              <a:rPr lang="en-US" sz="3200" dirty="0"/>
              <a:t> Feature: The same way that Stories work, this feature allows users to set an expiration date for every post they upload. Once the date is reached, the particular post automatically goes off from their feed.</a:t>
            </a:r>
          </a:p>
          <a:p>
            <a:endParaRPr lang="en-US" sz="3200" dirty="0"/>
          </a:p>
          <a:p>
            <a:pPr marL="0" indent="0">
              <a:buNone/>
            </a:pPr>
            <a:r>
              <a:rPr lang="en-US" sz="3200" dirty="0"/>
              <a:t>Impact: This will make it easier for the user to share content which doesn't have to stay there by facilitating the sharing of more temporary content without having to take the trouble of deleting the postings manually.</a:t>
            </a:r>
          </a:p>
        </p:txBody>
      </p:sp>
      <p:sp>
        <p:nvSpPr>
          <p:cNvPr id="1048606" name="Date Placeholder 1"/>
          <p:cNvSpPr>
            <a:spLocks noGrp="1"/>
          </p:cNvSpPr>
          <p:nvPr>
            <p:ph type="dt" sz="half" idx="10"/>
          </p:nvPr>
        </p:nvSpPr>
        <p:spPr/>
        <p:txBody>
          <a:bodyPr/>
          <a:lstStyle/>
          <a:p>
            <a:fld id="{DF637A9C-957A-4C45-A04D-970B1D2A2171}" type="datetime1">
              <a:rPr lang="en-US" smtClean="0"/>
              <a:t>12/2/2024</a:t>
            </a:fld>
            <a:endParaRPr lang="en-US"/>
          </a:p>
        </p:txBody>
      </p:sp>
      <p:sp>
        <p:nvSpPr>
          <p:cNvPr id="1048607" name="Footer Placeholder 3"/>
          <p:cNvSpPr>
            <a:spLocks noGrp="1"/>
          </p:cNvSpPr>
          <p:nvPr>
            <p:ph type="ftr" sz="quarter" idx="11"/>
          </p:nvPr>
        </p:nvSpPr>
        <p:spPr/>
        <p:txBody>
          <a:bodyPr/>
          <a:lstStyle/>
          <a:p>
            <a:r>
              <a:rPr lang="en-US"/>
              <a:t>GROUP B</a:t>
            </a:r>
          </a:p>
        </p:txBody>
      </p:sp>
      <p:sp>
        <p:nvSpPr>
          <p:cNvPr id="1048608" name="Slide Number Placeholder 4"/>
          <p:cNvSpPr>
            <a:spLocks noGrp="1"/>
          </p:cNvSpPr>
          <p:nvPr>
            <p:ph type="sldNum" sz="quarter" idx="12"/>
          </p:nvPr>
        </p:nvSpPr>
        <p:spPr/>
        <p:txBody>
          <a:bodyPr/>
          <a:lstStyle/>
          <a:p>
            <a:fld id="{26C5E8A2-FA9D-4478-BA23-2A31335025E7}" type="slidenum">
              <a:rPr lang="en-US" smtClean="0"/>
              <a:t>6</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48605">
                                            <p:txEl>
                                              <p:pRg st="0" end="0"/>
                                            </p:txEl>
                                          </p:spTgt>
                                        </p:tgtEl>
                                        <p:attrNameLst>
                                          <p:attrName>style.visibility</p:attrName>
                                        </p:attrNameLst>
                                      </p:cBhvr>
                                      <p:to>
                                        <p:strVal val="visible"/>
                                      </p:to>
                                    </p:set>
                                    <p:anim calcmode="lin" valueType="num">
                                      <p:cBhvr>
                                        <p:cTn id="7" dur="1000" fill="hold"/>
                                        <p:tgtEl>
                                          <p:spTgt spid="104860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04860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04860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04860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048605">
                                            <p:txEl>
                                              <p:pRg st="1" end="1"/>
                                            </p:txEl>
                                          </p:spTgt>
                                        </p:tgtEl>
                                        <p:attrNameLst>
                                          <p:attrName>style.visibility</p:attrName>
                                        </p:attrNameLst>
                                      </p:cBhvr>
                                      <p:to>
                                        <p:strVal val="visible"/>
                                      </p:to>
                                    </p:set>
                                    <p:anim calcmode="lin" valueType="num">
                                      <p:cBhvr>
                                        <p:cTn id="15" dur="1000" fill="hold"/>
                                        <p:tgtEl>
                                          <p:spTgt spid="104860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04860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048605">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104860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048605">
                                            <p:txEl>
                                              <p:pRg st="3" end="3"/>
                                            </p:txEl>
                                          </p:spTgt>
                                        </p:tgtEl>
                                        <p:attrNameLst>
                                          <p:attrName>style.visibility</p:attrName>
                                        </p:attrNameLst>
                                      </p:cBhvr>
                                      <p:to>
                                        <p:strVal val="visible"/>
                                      </p:to>
                                    </p:set>
                                    <p:anim calcmode="lin" valueType="num">
                                      <p:cBhvr>
                                        <p:cTn id="23" dur="1000" fill="hold"/>
                                        <p:tgtEl>
                                          <p:spTgt spid="1048605">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1048605">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1048605">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10486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a:xfrm>
            <a:off x="585627" y="1037690"/>
            <a:ext cx="10768173" cy="5139273"/>
          </a:xfrm>
        </p:spPr>
        <p:txBody>
          <a:bodyPr/>
          <a:lstStyle/>
          <a:p>
            <a:pPr marL="0" marR="0" indent="0">
              <a:lnSpc>
                <a:spcPct val="107000"/>
              </a:lnSpc>
              <a:spcBef>
                <a:spcPts val="0"/>
              </a:spcBef>
              <a:spcAft>
                <a:spcPts val="800"/>
              </a:spcAft>
              <a:buNone/>
            </a:pPr>
            <a:r>
              <a:rPr lang="en-US" sz="3200" dirty="0">
                <a:effectLst/>
                <a:ea typeface="Calibri" panose="020F0502020204030204" pitchFamily="34" charset="0"/>
              </a:rPr>
              <a:t>3. Comment Controls Improved: </a:t>
            </a:r>
          </a:p>
          <a:p>
            <a:pPr marL="0" marR="0" indent="0">
              <a:lnSpc>
                <a:spcPct val="107000"/>
              </a:lnSpc>
              <a:spcBef>
                <a:spcPts val="0"/>
              </a:spcBef>
              <a:spcAft>
                <a:spcPts val="800"/>
              </a:spcAft>
              <a:buNone/>
            </a:pPr>
            <a:r>
              <a:rPr lang="en-US" sz="3200" dirty="0">
                <a:effectLst/>
                <a:ea typeface="Calibri" panose="020F0502020204030204" pitchFamily="34" charset="0"/>
              </a:rPr>
              <a:t>Feature: allowing users to restrict certain users from commenting on their posts while still retaining them as followers.</a:t>
            </a:r>
          </a:p>
          <a:p>
            <a:pPr marL="0" marR="0" indent="0">
              <a:lnSpc>
                <a:spcPct val="107000"/>
              </a:lnSpc>
              <a:spcBef>
                <a:spcPts val="0"/>
              </a:spcBef>
              <a:spcAft>
                <a:spcPts val="800"/>
              </a:spcAft>
              <a:buNone/>
            </a:pPr>
            <a:r>
              <a:rPr lang="en-US" sz="3200" dirty="0">
                <a:effectLst/>
                <a:ea typeface="Calibri" panose="020F0502020204030204" pitchFamily="34" charset="0"/>
              </a:rPr>
              <a:t>Impact: Users can manage comments more properly and protect them from unwanted interactions with other users for a safer, more comfortable environment.</a:t>
            </a:r>
          </a:p>
          <a:p>
            <a:endParaRPr lang="en-US" dirty="0"/>
          </a:p>
        </p:txBody>
      </p:sp>
      <p:sp>
        <p:nvSpPr>
          <p:cNvPr id="1048610" name="Date Placeholder 3"/>
          <p:cNvSpPr>
            <a:spLocks noGrp="1"/>
          </p:cNvSpPr>
          <p:nvPr>
            <p:ph type="dt" sz="half" idx="10"/>
          </p:nvPr>
        </p:nvSpPr>
        <p:spPr/>
        <p:txBody>
          <a:bodyPr/>
          <a:lstStyle/>
          <a:p>
            <a:fld id="{E03BBDC0-E000-4EC3-A6EE-4B37A5A8B8ED}" type="datetime1">
              <a:rPr lang="en-US" smtClean="0"/>
              <a:t>12/2/2024</a:t>
            </a:fld>
            <a:endParaRPr lang="en-US"/>
          </a:p>
        </p:txBody>
      </p:sp>
      <p:sp>
        <p:nvSpPr>
          <p:cNvPr id="1048611" name="Footer Placeholder 4"/>
          <p:cNvSpPr>
            <a:spLocks noGrp="1"/>
          </p:cNvSpPr>
          <p:nvPr>
            <p:ph type="ftr" sz="quarter" idx="11"/>
          </p:nvPr>
        </p:nvSpPr>
        <p:spPr/>
        <p:txBody>
          <a:bodyPr/>
          <a:lstStyle/>
          <a:p>
            <a:r>
              <a:rPr lang="en-US"/>
              <a:t>GROUP B</a:t>
            </a:r>
          </a:p>
        </p:txBody>
      </p:sp>
      <p:sp>
        <p:nvSpPr>
          <p:cNvPr id="1048612" name="Slide Number Placeholder 5"/>
          <p:cNvSpPr>
            <a:spLocks noGrp="1"/>
          </p:cNvSpPr>
          <p:nvPr>
            <p:ph type="sldNum" sz="quarter" idx="12"/>
          </p:nvPr>
        </p:nvSpPr>
        <p:spPr/>
        <p:txBody>
          <a:bodyPr/>
          <a:lstStyle/>
          <a:p>
            <a:fld id="{26C5E8A2-FA9D-4478-BA23-2A31335025E7}" type="slidenum">
              <a:rPr lang="en-US" smtClean="0"/>
              <a:t>7</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048609">
                                            <p:txEl>
                                              <p:pRg st="0" end="0"/>
                                            </p:txEl>
                                          </p:spTgt>
                                        </p:tgtEl>
                                        <p:attrNameLst>
                                          <p:attrName>r</p:attrName>
                                        </p:attrNameLst>
                                      </p:cBhvr>
                                    </p:animRot>
                                    <p:animRot by="-240000">
                                      <p:cBhvr>
                                        <p:cTn id="7" dur="200" fill="hold">
                                          <p:stCondLst>
                                            <p:cond delay="200"/>
                                          </p:stCondLst>
                                        </p:cTn>
                                        <p:tgtEl>
                                          <p:spTgt spid="1048609">
                                            <p:txEl>
                                              <p:pRg st="0" end="0"/>
                                            </p:txEl>
                                          </p:spTgt>
                                        </p:tgtEl>
                                        <p:attrNameLst>
                                          <p:attrName>r</p:attrName>
                                        </p:attrNameLst>
                                      </p:cBhvr>
                                    </p:animRot>
                                    <p:animRot by="240000">
                                      <p:cBhvr>
                                        <p:cTn id="8" dur="200" fill="hold">
                                          <p:stCondLst>
                                            <p:cond delay="400"/>
                                          </p:stCondLst>
                                        </p:cTn>
                                        <p:tgtEl>
                                          <p:spTgt spid="1048609">
                                            <p:txEl>
                                              <p:pRg st="0" end="0"/>
                                            </p:txEl>
                                          </p:spTgt>
                                        </p:tgtEl>
                                        <p:attrNameLst>
                                          <p:attrName>r</p:attrName>
                                        </p:attrNameLst>
                                      </p:cBhvr>
                                    </p:animRot>
                                    <p:animRot by="-240000">
                                      <p:cBhvr>
                                        <p:cTn id="9" dur="200" fill="hold">
                                          <p:stCondLst>
                                            <p:cond delay="600"/>
                                          </p:stCondLst>
                                        </p:cTn>
                                        <p:tgtEl>
                                          <p:spTgt spid="1048609">
                                            <p:txEl>
                                              <p:pRg st="0" end="0"/>
                                            </p:txEl>
                                          </p:spTgt>
                                        </p:tgtEl>
                                        <p:attrNameLst>
                                          <p:attrName>r</p:attrName>
                                        </p:attrNameLst>
                                      </p:cBhvr>
                                    </p:animRot>
                                    <p:animRot by="120000">
                                      <p:cBhvr>
                                        <p:cTn id="10" dur="200" fill="hold">
                                          <p:stCondLst>
                                            <p:cond delay="800"/>
                                          </p:stCondLst>
                                        </p:cTn>
                                        <p:tgtEl>
                                          <p:spTgt spid="1048609">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1048609">
                                            <p:txEl>
                                              <p:pRg st="1" end="1"/>
                                            </p:txEl>
                                          </p:spTgt>
                                        </p:tgtEl>
                                        <p:attrNameLst>
                                          <p:attrName>r</p:attrName>
                                        </p:attrNameLst>
                                      </p:cBhvr>
                                    </p:animRot>
                                    <p:animRot by="-240000">
                                      <p:cBhvr>
                                        <p:cTn id="15" dur="200" fill="hold">
                                          <p:stCondLst>
                                            <p:cond delay="200"/>
                                          </p:stCondLst>
                                        </p:cTn>
                                        <p:tgtEl>
                                          <p:spTgt spid="1048609">
                                            <p:txEl>
                                              <p:pRg st="1" end="1"/>
                                            </p:txEl>
                                          </p:spTgt>
                                        </p:tgtEl>
                                        <p:attrNameLst>
                                          <p:attrName>r</p:attrName>
                                        </p:attrNameLst>
                                      </p:cBhvr>
                                    </p:animRot>
                                    <p:animRot by="240000">
                                      <p:cBhvr>
                                        <p:cTn id="16" dur="200" fill="hold">
                                          <p:stCondLst>
                                            <p:cond delay="400"/>
                                          </p:stCondLst>
                                        </p:cTn>
                                        <p:tgtEl>
                                          <p:spTgt spid="1048609">
                                            <p:txEl>
                                              <p:pRg st="1" end="1"/>
                                            </p:txEl>
                                          </p:spTgt>
                                        </p:tgtEl>
                                        <p:attrNameLst>
                                          <p:attrName>r</p:attrName>
                                        </p:attrNameLst>
                                      </p:cBhvr>
                                    </p:animRot>
                                    <p:animRot by="-240000">
                                      <p:cBhvr>
                                        <p:cTn id="17" dur="200" fill="hold">
                                          <p:stCondLst>
                                            <p:cond delay="600"/>
                                          </p:stCondLst>
                                        </p:cTn>
                                        <p:tgtEl>
                                          <p:spTgt spid="1048609">
                                            <p:txEl>
                                              <p:pRg st="1" end="1"/>
                                            </p:txEl>
                                          </p:spTgt>
                                        </p:tgtEl>
                                        <p:attrNameLst>
                                          <p:attrName>r</p:attrName>
                                        </p:attrNameLst>
                                      </p:cBhvr>
                                    </p:animRot>
                                    <p:animRot by="120000">
                                      <p:cBhvr>
                                        <p:cTn id="18" dur="200" fill="hold">
                                          <p:stCondLst>
                                            <p:cond delay="800"/>
                                          </p:stCondLst>
                                        </p:cTn>
                                        <p:tgtEl>
                                          <p:spTgt spid="1048609">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2" presetClass="emph" presetSubtype="0" fill="hold" grpId="0" nodeType="clickEffect">
                                  <p:stCondLst>
                                    <p:cond delay="0"/>
                                  </p:stCondLst>
                                  <p:childTnLst>
                                    <p:animRot by="120000">
                                      <p:cBhvr>
                                        <p:cTn id="22" dur="100" fill="hold">
                                          <p:stCondLst>
                                            <p:cond delay="0"/>
                                          </p:stCondLst>
                                        </p:cTn>
                                        <p:tgtEl>
                                          <p:spTgt spid="1048609">
                                            <p:txEl>
                                              <p:pRg st="2" end="2"/>
                                            </p:txEl>
                                          </p:spTgt>
                                        </p:tgtEl>
                                        <p:attrNameLst>
                                          <p:attrName>r</p:attrName>
                                        </p:attrNameLst>
                                      </p:cBhvr>
                                    </p:animRot>
                                    <p:animRot by="-240000">
                                      <p:cBhvr>
                                        <p:cTn id="23" dur="200" fill="hold">
                                          <p:stCondLst>
                                            <p:cond delay="200"/>
                                          </p:stCondLst>
                                        </p:cTn>
                                        <p:tgtEl>
                                          <p:spTgt spid="1048609">
                                            <p:txEl>
                                              <p:pRg st="2" end="2"/>
                                            </p:txEl>
                                          </p:spTgt>
                                        </p:tgtEl>
                                        <p:attrNameLst>
                                          <p:attrName>r</p:attrName>
                                        </p:attrNameLst>
                                      </p:cBhvr>
                                    </p:animRot>
                                    <p:animRot by="240000">
                                      <p:cBhvr>
                                        <p:cTn id="24" dur="200" fill="hold">
                                          <p:stCondLst>
                                            <p:cond delay="400"/>
                                          </p:stCondLst>
                                        </p:cTn>
                                        <p:tgtEl>
                                          <p:spTgt spid="1048609">
                                            <p:txEl>
                                              <p:pRg st="2" end="2"/>
                                            </p:txEl>
                                          </p:spTgt>
                                        </p:tgtEl>
                                        <p:attrNameLst>
                                          <p:attrName>r</p:attrName>
                                        </p:attrNameLst>
                                      </p:cBhvr>
                                    </p:animRot>
                                    <p:animRot by="-240000">
                                      <p:cBhvr>
                                        <p:cTn id="25" dur="200" fill="hold">
                                          <p:stCondLst>
                                            <p:cond delay="600"/>
                                          </p:stCondLst>
                                        </p:cTn>
                                        <p:tgtEl>
                                          <p:spTgt spid="1048609">
                                            <p:txEl>
                                              <p:pRg st="2" end="2"/>
                                            </p:txEl>
                                          </p:spTgt>
                                        </p:tgtEl>
                                        <p:attrNameLst>
                                          <p:attrName>r</p:attrName>
                                        </p:attrNameLst>
                                      </p:cBhvr>
                                    </p:animRot>
                                    <p:animRot by="120000">
                                      <p:cBhvr>
                                        <p:cTn id="26" dur="200" fill="hold">
                                          <p:stCondLst>
                                            <p:cond delay="800"/>
                                          </p:stCondLst>
                                        </p:cTn>
                                        <p:tgtEl>
                                          <p:spTgt spid="104860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Content Placeholder 2"/>
          <p:cNvSpPr>
            <a:spLocks noGrp="1"/>
          </p:cNvSpPr>
          <p:nvPr>
            <p:ph idx="1"/>
          </p:nvPr>
        </p:nvSpPr>
        <p:spPr>
          <a:xfrm>
            <a:off x="534256" y="842481"/>
            <a:ext cx="10819544" cy="5334482"/>
          </a:xfrm>
        </p:spPr>
        <p:txBody>
          <a:bodyPr/>
          <a:lstStyle/>
          <a:p>
            <a:pPr marL="0" marR="0" indent="0">
              <a:lnSpc>
                <a:spcPct val="107000"/>
              </a:lnSpc>
              <a:spcBef>
                <a:spcPts val="0"/>
              </a:spcBef>
              <a:spcAft>
                <a:spcPts val="800"/>
              </a:spcAft>
              <a:buNone/>
            </a:pPr>
            <a:r>
              <a:rPr lang="en-US" dirty="0">
                <a:latin typeface="Calibri" panose="020F0502020204030204" pitchFamily="34" charset="0"/>
                <a:ea typeface="Calibri" panose="020F0502020204030204" pitchFamily="34" charset="0"/>
              </a:rPr>
              <a:t>4</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a:effectLst/>
                <a:ea typeface="Calibri" panose="020F0502020204030204" pitchFamily="34" charset="0"/>
              </a:rPr>
              <a:t>Enhanced Data Protection and Privacy</a:t>
            </a:r>
          </a:p>
          <a:p>
            <a:pPr marL="0" marR="0" indent="0">
              <a:lnSpc>
                <a:spcPct val="107000"/>
              </a:lnSpc>
              <a:spcBef>
                <a:spcPts val="0"/>
              </a:spcBef>
              <a:spcAft>
                <a:spcPts val="800"/>
              </a:spcAft>
              <a:buNone/>
            </a:pPr>
            <a:r>
              <a:rPr lang="en-US" sz="3200" dirty="0">
                <a:effectLst/>
                <a:ea typeface="Calibri" panose="020F0502020204030204" pitchFamily="34" charset="0"/>
              </a:rPr>
              <a:t>Feature: Introduce more transparent privacy options that make it easier for users to control which data Instagram collects and provide clearer notifications about how their data is being used.</a:t>
            </a:r>
          </a:p>
          <a:p>
            <a:pPr marL="0" marR="0" indent="0">
              <a:lnSpc>
                <a:spcPct val="107000"/>
              </a:lnSpc>
              <a:spcBef>
                <a:spcPts val="0"/>
              </a:spcBef>
              <a:spcAft>
                <a:spcPts val="800"/>
              </a:spcAft>
              <a:buNone/>
            </a:pPr>
            <a:endParaRPr lang="en-US" sz="3200" dirty="0">
              <a:effectLst/>
              <a:ea typeface="Calibri" panose="020F0502020204030204" pitchFamily="34" charset="0"/>
            </a:endParaRPr>
          </a:p>
          <a:p>
            <a:pPr marL="0" marR="0" indent="0">
              <a:lnSpc>
                <a:spcPct val="107000"/>
              </a:lnSpc>
              <a:spcBef>
                <a:spcPts val="0"/>
              </a:spcBef>
              <a:spcAft>
                <a:spcPts val="800"/>
              </a:spcAft>
              <a:buNone/>
            </a:pPr>
            <a:r>
              <a:rPr lang="en-US" sz="3200" dirty="0">
                <a:effectLst/>
                <a:ea typeface="Calibri" panose="020F0502020204030204" pitchFamily="34" charset="0"/>
              </a:rPr>
              <a:t>Impact: Increased trust in the platform, especially with regard to data collection and usage, making Instagram more appealing to privacy-conscious users.</a:t>
            </a:r>
          </a:p>
          <a:p>
            <a:endParaRPr lang="en-US" dirty="0"/>
          </a:p>
        </p:txBody>
      </p:sp>
      <p:sp>
        <p:nvSpPr>
          <p:cNvPr id="1048614" name="Date Placeholder 3"/>
          <p:cNvSpPr>
            <a:spLocks noGrp="1"/>
          </p:cNvSpPr>
          <p:nvPr>
            <p:ph type="dt" sz="half" idx="10"/>
          </p:nvPr>
        </p:nvSpPr>
        <p:spPr/>
        <p:txBody>
          <a:bodyPr/>
          <a:lstStyle/>
          <a:p>
            <a:fld id="{B99E7EAD-EE7B-4D9D-9187-A1E81768EDB9}" type="datetime1">
              <a:rPr lang="en-US" smtClean="0"/>
              <a:t>12/2/2024</a:t>
            </a:fld>
            <a:endParaRPr lang="en-US"/>
          </a:p>
        </p:txBody>
      </p:sp>
      <p:sp>
        <p:nvSpPr>
          <p:cNvPr id="1048615" name="Footer Placeholder 4"/>
          <p:cNvSpPr>
            <a:spLocks noGrp="1"/>
          </p:cNvSpPr>
          <p:nvPr>
            <p:ph type="ftr" sz="quarter" idx="11"/>
          </p:nvPr>
        </p:nvSpPr>
        <p:spPr/>
        <p:txBody>
          <a:bodyPr/>
          <a:lstStyle/>
          <a:p>
            <a:r>
              <a:rPr lang="en-US"/>
              <a:t>GROUP B</a:t>
            </a:r>
          </a:p>
        </p:txBody>
      </p:sp>
      <p:sp>
        <p:nvSpPr>
          <p:cNvPr id="1048616" name="Slide Number Placeholder 5"/>
          <p:cNvSpPr>
            <a:spLocks noGrp="1"/>
          </p:cNvSpPr>
          <p:nvPr>
            <p:ph type="sldNum" sz="quarter" idx="12"/>
          </p:nvPr>
        </p:nvSpPr>
        <p:spPr/>
        <p:txBody>
          <a:bodyPr/>
          <a:lstStyle/>
          <a:p>
            <a:fld id="{26C5E8A2-FA9D-4478-BA23-2A31335025E7}" type="slidenum">
              <a:rPr lang="en-US" smtClean="0"/>
              <a:t>8</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Content Placeholder 2"/>
          <p:cNvSpPr>
            <a:spLocks noGrp="1"/>
          </p:cNvSpPr>
          <p:nvPr>
            <p:ph idx="1"/>
          </p:nvPr>
        </p:nvSpPr>
        <p:spPr>
          <a:xfrm>
            <a:off x="708917" y="811658"/>
            <a:ext cx="10644883" cy="5365305"/>
          </a:xfrm>
        </p:spPr>
        <p:txBody>
          <a:bodyPr>
            <a:normAutofit lnSpcReduction="10000"/>
          </a:bodyPr>
          <a:lstStyle/>
          <a:p>
            <a:pPr marL="0" marR="0" indent="0">
              <a:lnSpc>
                <a:spcPct val="107000"/>
              </a:lnSpc>
              <a:spcBef>
                <a:spcPts val="0"/>
              </a:spcBef>
              <a:spcAft>
                <a:spcPts val="800"/>
              </a:spcAft>
              <a:buNone/>
            </a:pPr>
            <a:r>
              <a:rPr lang="en-US" sz="3200" dirty="0">
                <a:effectLst/>
                <a:ea typeface="Calibri" panose="020F0502020204030204" pitchFamily="34" charset="0"/>
              </a:rPr>
              <a:t>5. Privacy Dashboard</a:t>
            </a:r>
          </a:p>
          <a:p>
            <a:pPr marL="0" marR="0" indent="0">
              <a:lnSpc>
                <a:spcPct val="107000"/>
              </a:lnSpc>
              <a:spcBef>
                <a:spcPts val="0"/>
              </a:spcBef>
              <a:spcAft>
                <a:spcPts val="800"/>
              </a:spcAft>
              <a:buNone/>
            </a:pPr>
            <a:endParaRPr lang="en-US" sz="3200" dirty="0">
              <a:effectLst/>
              <a:ea typeface="Calibri" panose="020F0502020204030204" pitchFamily="34" charset="0"/>
            </a:endParaRPr>
          </a:p>
          <a:p>
            <a:pPr marL="0" marR="0" indent="0">
              <a:lnSpc>
                <a:spcPct val="107000"/>
              </a:lnSpc>
              <a:spcBef>
                <a:spcPts val="0"/>
              </a:spcBef>
              <a:spcAft>
                <a:spcPts val="800"/>
              </a:spcAft>
              <a:buNone/>
            </a:pPr>
            <a:r>
              <a:rPr lang="en-US" sz="3200" dirty="0">
                <a:effectLst/>
                <a:ea typeface="Calibri" panose="020F0502020204030204" pitchFamily="34" charset="0"/>
              </a:rPr>
              <a:t>Feature: This would create a "Privacy Dashboard" that centralizes all of the privacy settings-think making UI regarding post visibility, comment controls, data collection preferences, etc., easy to work with and access in one spot.</a:t>
            </a:r>
          </a:p>
          <a:p>
            <a:pPr marL="0" marR="0" indent="0">
              <a:lnSpc>
                <a:spcPct val="107000"/>
              </a:lnSpc>
              <a:spcBef>
                <a:spcPts val="0"/>
              </a:spcBef>
              <a:spcAft>
                <a:spcPts val="800"/>
              </a:spcAft>
              <a:buNone/>
            </a:pPr>
            <a:endParaRPr lang="en-US" sz="3200" dirty="0">
              <a:ea typeface="Calibri" panose="020F0502020204030204" pitchFamily="34" charset="0"/>
            </a:endParaRPr>
          </a:p>
          <a:p>
            <a:pPr marL="0" marR="0" indent="0">
              <a:lnSpc>
                <a:spcPct val="107000"/>
              </a:lnSpc>
              <a:spcBef>
                <a:spcPts val="0"/>
              </a:spcBef>
              <a:spcAft>
                <a:spcPts val="800"/>
              </a:spcAft>
              <a:buNone/>
            </a:pPr>
            <a:r>
              <a:rPr lang="en-US" sz="3200" dirty="0">
                <a:effectLst/>
                <a:ea typeface="Calibri" panose="020F0502020204030204" pitchFamily="34" charset="0"/>
              </a:rPr>
              <a:t>Impact: Easy-to-use UI allows users to change their privacy settings with just a few clicks.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048618" name="Date Placeholder 3"/>
          <p:cNvSpPr>
            <a:spLocks noGrp="1"/>
          </p:cNvSpPr>
          <p:nvPr>
            <p:ph type="dt" sz="half" idx="10"/>
          </p:nvPr>
        </p:nvSpPr>
        <p:spPr/>
        <p:txBody>
          <a:bodyPr/>
          <a:lstStyle/>
          <a:p>
            <a:fld id="{D971813B-2775-4084-8EDE-6E00EF2943A9}" type="datetime1">
              <a:rPr lang="en-US" smtClean="0"/>
              <a:t>12/2/2024</a:t>
            </a:fld>
            <a:endParaRPr lang="en-US"/>
          </a:p>
        </p:txBody>
      </p:sp>
      <p:sp>
        <p:nvSpPr>
          <p:cNvPr id="1048619" name="Footer Placeholder 4"/>
          <p:cNvSpPr>
            <a:spLocks noGrp="1"/>
          </p:cNvSpPr>
          <p:nvPr>
            <p:ph type="ftr" sz="quarter" idx="11"/>
          </p:nvPr>
        </p:nvSpPr>
        <p:spPr/>
        <p:txBody>
          <a:bodyPr/>
          <a:lstStyle/>
          <a:p>
            <a:r>
              <a:rPr lang="en-US"/>
              <a:t>GROUP B</a:t>
            </a:r>
          </a:p>
        </p:txBody>
      </p:sp>
      <p:sp>
        <p:nvSpPr>
          <p:cNvPr id="1048620" name="Slide Number Placeholder 5"/>
          <p:cNvSpPr>
            <a:spLocks noGrp="1"/>
          </p:cNvSpPr>
          <p:nvPr>
            <p:ph type="sldNum" sz="quarter" idx="12"/>
          </p:nvPr>
        </p:nvSpPr>
        <p:spPr/>
        <p:txBody>
          <a:bodyPr/>
          <a:lstStyle/>
          <a:p>
            <a:fld id="{26C5E8A2-FA9D-4478-BA23-2A31335025E7}" type="slidenum">
              <a:rPr lang="en-US" smtClean="0"/>
              <a:t>9</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1048617">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grpId="0" nodeType="clickEffect">
                                  <p:stCondLst>
                                    <p:cond delay="0"/>
                                  </p:stCondLst>
                                  <p:iterate type="lt">
                                    <p:tmAbs val="25"/>
                                  </p:iterate>
                                  <p:childTnLst>
                                    <p:set>
                                      <p:cBhvr override="childStyle">
                                        <p:cTn id="10" dur="indefinite"/>
                                        <p:tgtEl>
                                          <p:spTgt spid="1048617">
                                            <p:txEl>
                                              <p:pRg st="2" end="2"/>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grpId="0" nodeType="clickEffect">
                                  <p:stCondLst>
                                    <p:cond delay="0"/>
                                  </p:stCondLst>
                                  <p:iterate type="lt">
                                    <p:tmAbs val="25"/>
                                  </p:iterate>
                                  <p:childTnLst>
                                    <p:set>
                                      <p:cBhvr override="childStyle">
                                        <p:cTn id="14" dur="indefinite"/>
                                        <p:tgtEl>
                                          <p:spTgt spid="1048617">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1353</Words>
  <Application>Microsoft Office PowerPoint</Application>
  <PresentationFormat>Widescreen</PresentationFormat>
  <Paragraphs>146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Cambria</vt:lpstr>
      <vt:lpstr>Times New Roman</vt:lpstr>
      <vt:lpstr>Wingdings</vt:lpstr>
      <vt:lpstr>Office Theme</vt:lpstr>
      <vt:lpstr>GROUP B COURSE WORK</vt:lpstr>
      <vt:lpstr>GROUP MEMBERS</vt:lpstr>
      <vt:lpstr>Instagram software   Improving Instagram’s Privacy Features</vt:lpstr>
      <vt:lpstr>OBJECTIVES</vt:lpstr>
      <vt:lpstr>Scope of the Proposed Changes </vt:lpstr>
      <vt:lpstr>PowerPoint Presentation</vt:lpstr>
      <vt:lpstr>PowerPoint Presentation</vt:lpstr>
      <vt:lpstr>PowerPoint Presentation</vt:lpstr>
      <vt:lpstr>PowerPoint Presentation</vt:lpstr>
      <vt:lpstr>Features Requirements</vt:lpstr>
      <vt:lpstr>PowerPoint Presentation</vt:lpstr>
      <vt:lpstr>PowerPoint Presentation</vt:lpstr>
      <vt:lpstr>Requirements needed</vt:lpstr>
      <vt:lpstr>PowerPoint Presentation</vt:lpstr>
      <vt:lpstr>Schedule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Musinguzi Mark Wayne Tara</dc:creator>
  <cp:lastModifiedBy>Musinguzi Mark Wayne Tara</cp:lastModifiedBy>
  <cp:revision>4</cp:revision>
  <dcterms:created xsi:type="dcterms:W3CDTF">2024-11-12T04:09:44Z</dcterms:created>
  <dcterms:modified xsi:type="dcterms:W3CDTF">2024-12-02T15:19:20Z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a54e15c3352541dd9c799f58ab5da317</vt:lpwstr>
  </property>
</Properties>
</file>