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BE02E-EE30-40A3-8010-024289247C2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A14C-29CC-4C55-9C33-40F3EC469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5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160B-2AD4-4CA3-A4FD-FCE2360CD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524F8-D1A6-438E-82AB-F35E076A1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1CD0-4E0F-43F4-B177-3B54D76D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EEED-16EC-4F6A-8F77-A09E6C9CE619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FCB7E-1ACB-4460-9586-29F705FD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19D5F-102F-4753-9000-57D53948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5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4ED9-260A-4B6D-A020-AE7A8B34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FF488-E16E-4899-BBEE-7ABC6F725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FD023-F9D6-416A-98F3-D89D1C65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CE9A-5577-475E-AF6B-93297D6ADE26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AAB3-C53C-47C6-9739-E420A73C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2255-1EDA-4848-B359-F1B50AF4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5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BB324-52CC-487A-8A4F-E6203723E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39E66-B167-4C45-AA67-EAFDD6542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BF08-4AE9-4BB3-B699-D44A9BF1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6181-DD89-446B-85DE-56AB81C075DD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09BB4-F74B-486F-ABD5-56801867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738F4-E8E8-411D-B304-A7B1EC34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A351-51B7-4B73-B6D0-6059EFEC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76A6-A54C-4E92-AB19-2AE67CA2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A3D9-223A-4BA9-B4D7-2840A8A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2E7E-D56F-49CF-A5F1-48D0D6C54188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A84FE-A63A-4658-99D8-A85FE789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DE6A3-7A7E-435A-8E49-A38F6BA2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143B-337B-4439-B1E4-3DC7181D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1D819-3F0D-43BB-95C6-CD9E1993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8437-4B77-4CEF-B31D-B3DAB116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4CD5-F359-441B-8A18-AE2C6E3EE551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B2A9-A2D2-4886-AC02-D4FE9C6B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D5E2-4A1D-4786-8B41-1094CE15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4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BF64-DB56-4706-BC58-4D43125B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751A-A7C6-42F2-B8A4-D1A494D59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B1A63-24DC-4C9D-8492-58339D393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E62DB-305D-4613-A9C7-0796481B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BA0F-30EF-48C3-B433-23F14A408A11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0AC45-B35D-4DAA-B1D9-9F31986F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448C6-1399-47FB-90A1-9AABCFEE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D109-C3C4-4EA1-A18B-BDF69F69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925C7-D8FE-4BE5-974D-6FFB7F4A6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B05E6-1685-4890-9A3C-BA7A628E8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DE8CE-E83C-484F-9727-52005831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51E9C-091D-4E23-BDB1-43D54CEF3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46E41-BB30-40C1-903F-AA1F50F5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4FF4A-2EF6-40CB-974E-D8377608F53B}" type="datetime1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9AC3B-868A-4662-B23D-34D5BDB4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6B42C-1F28-41EC-93A5-07C0D936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078A-92E7-4740-A584-7AA82C65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79B67-24F2-42D1-A72B-F43592AE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197A-4442-4B2F-A6C6-4883EEE732F7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70951-2761-41B9-B9A7-506D3244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77827-3D6A-4B81-9811-EDABDCF9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97A89-C04E-4D6C-811C-816AF1C8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63E9-176F-4928-8102-6C4106A0D451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0F529-845C-4EA0-9037-C2623298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06DD8-F4BB-4705-9149-61A12F89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A364-3210-40DF-B813-54FF1A1B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38EC-07EA-4BD0-A834-A88419F03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67549-B247-4C11-8EB9-D3AE68734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EE3CE-7168-4A14-9D60-F36B6927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134B-DFEB-4F99-85A7-0132841E9BF1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7FDC0-C1BB-4688-9244-92C16B54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81340-9E16-49EE-9C9D-F3D7DB74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3EFA-3B3E-4E34-9EE9-CC10674D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2A4B4-7429-4D1A-930A-E8CA3AB0E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9B540-252A-45F1-8237-AED15A1BA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7009D-799C-4E61-9912-50EFF8FD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AF29-567C-4F7A-958B-6C44BA4ED729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74E2D-5E0B-445B-B88D-D19D8158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85C65-64CA-48CC-9F85-90928965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1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8D928-08C0-405B-82CF-996D93A2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DB4CE-7D90-4848-8780-5F782A54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C8980-6C5E-40A9-BD9C-0FBB98321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1AB6-664F-44D7-B3CA-A1858C7A9380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2B71-294E-4A06-B90B-1C1A89659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GROUP 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FCE0-B73B-4ECD-A60D-BEEEA595D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51BA-F599-4F46-BA53-D398D3227E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2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lgerian" panose="04020705040A02060702" pitchFamily="8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9A7C-1135-4DBC-ADAF-2E348E713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011" y="3702505"/>
            <a:ext cx="9250166" cy="644792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B COURSE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E3967-C232-4A45-ADBF-05252126A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061" y="1027416"/>
            <a:ext cx="9116602" cy="1359792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effectLst/>
                <a:ea typeface="SimSun" panose="02010600030101010101" pitchFamily="2" charset="-122"/>
              </a:rPr>
              <a:t>Analysis Phase:</a:t>
            </a:r>
          </a:p>
          <a:p>
            <a:r>
              <a:rPr lang="en-US" sz="3600" dirty="0">
                <a:effectLst/>
                <a:ea typeface="SimSun" panose="02010600030101010101" pitchFamily="2" charset="-122"/>
              </a:rPr>
              <a:t>System Analysis for Instagram App with Better Privacy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4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D487-12D1-43F9-B8FC-B0C7CF88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09" y="1"/>
            <a:ext cx="11158591" cy="1356188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App Quality Needs (Non-Functional Requirements)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DCA9-1772-47CB-A8D4-874A8C10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96" y="1243173"/>
            <a:ext cx="10994204" cy="4933790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Performance: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The app should work smoothly, even with many users online.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Example: Uploading videos during a live concert without delays.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Scalability: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The app should handle more users as it grows.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Example: Adding more servers during a viral trend.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000" dirty="0">
              <a:effectLst/>
              <a:ea typeface="SimSun" panose="02010600030101010101" pitchFamily="2" charset="-122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Security: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Protect user messages and data with strong encryption.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Example: Making sure private chats are safe from hackers.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F256F-92B8-4485-949B-5933F111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8603C-5EC5-4FD9-B2FC-E48A4519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CB20-A358-4974-9FD1-DECFE8D2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73" y="136526"/>
            <a:ext cx="11025027" cy="1116922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Examples of Key Features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13E3-DFC0-4FF4-BF46-73C2B56E1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30" y="1253448"/>
            <a:ext cx="10809270" cy="4923515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ea typeface="SimSun" panose="02010600030101010101" pitchFamily="2" charset="-122"/>
              </a:rPr>
              <a:t>Privacy Settings: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ea typeface="SimSun" panose="02010600030101010101" pitchFamily="2" charset="-122"/>
              </a:rPr>
              <a:t> Block certain followers from seeing specific posts.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ea typeface="SimSun" panose="02010600030101010101" pitchFamily="2" charset="-122"/>
              </a:rPr>
              <a:t> Example: Create a "Close Friends" list for private updates.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ea typeface="SimSun" panose="02010600030101010101" pitchFamily="2" charset="-122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dirty="0">
              <a:effectLst/>
              <a:ea typeface="SimSun" panose="02010600030101010101" pitchFamily="2" charset="-122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ea typeface="SimSun" panose="02010600030101010101" pitchFamily="2" charset="-122"/>
              </a:rPr>
              <a:t>Disappearing Content: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ea typeface="SimSun" panose="02010600030101010101" pitchFamily="2" charset="-122"/>
              </a:rPr>
              <a:t> Temporary posts or messages that vanish after some time.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ea typeface="SimSun" panose="02010600030101010101" pitchFamily="2" charset="-122"/>
              </a:rPr>
              <a:t> Example: Sending a limited-time offer to followers.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DFB14-0AC5-4C68-A4C4-992CF524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90901-E989-4265-AF87-537B863B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7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7686-635C-412A-81F3-FB50A507F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89" y="523982"/>
            <a:ext cx="10912011" cy="5652981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effectLst/>
                <a:ea typeface="SimSun" panose="02010600030101010101" pitchFamily="2" charset="-122"/>
              </a:rPr>
              <a:t>Fun Filters: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effectLst/>
                <a:ea typeface="SimSun" panose="02010600030101010101" pitchFamily="2" charset="-122"/>
              </a:rPr>
              <a:t> Add special effects to photos and videos.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effectLst/>
                <a:ea typeface="SimSun" panose="02010600030101010101" pitchFamily="2" charset="-122"/>
              </a:rPr>
              <a:t> Example: Use augmented reality (AR) to create unique stories.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effectLst/>
                <a:ea typeface="SimSun" panose="02010600030101010101" pitchFamily="2" charset="-122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effectLst/>
                <a:ea typeface="SimSun" panose="02010600030101010101" pitchFamily="2" charset="-122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effectLst/>
                <a:ea typeface="SimSun" panose="02010600030101010101" pitchFamily="2" charset="-122"/>
              </a:rPr>
              <a:t>AI Moderation: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effectLst/>
                <a:ea typeface="SimSun" panose="02010600030101010101" pitchFamily="2" charset="-122"/>
              </a:rPr>
              <a:t> Automatically block harmful or offensive content.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effectLst/>
                <a:ea typeface="SimSun" panose="02010600030101010101" pitchFamily="2" charset="-122"/>
              </a:rPr>
              <a:t> Example: Flagging spam comments on a post.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BDB85-EE55-42A1-9CC9-A68C1B84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449CF-0984-44DD-BC0F-38D19ACA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3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F443-382B-4A5F-B810-2A7114AC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25" y="365125"/>
            <a:ext cx="11045575" cy="939693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Resources We Need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1942-6FFE-4D33-8FC7-6C085073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15" y="1304818"/>
            <a:ext cx="10922285" cy="4872145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Team Members: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Backend Developers: Work on app servers and storage.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Frontend Developers: Design the app layout and features.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Designers: Make the app look good and easy to use.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Testers: Check for bugs and fix them.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Project Manager: Keeps everything on track.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Tools and Technology: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Flutter or React Native: Build the app for Android and iOS.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Firebase or AWS: Store user data safely in the cloud.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2D42C-2738-4AEC-8E20-7653E418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2C6E0-16D4-4554-8EC3-9E5CD004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9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38AE-0417-4153-BAB8-7DB0C2B5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0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B2E2-0165-419B-8CCB-87F68B65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ea typeface="SimSun" panose="02010600030101010101" pitchFamily="2" charset="-122"/>
              </a:rPr>
              <a:t> 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dirty="0">
                <a:effectLst/>
                <a:ea typeface="SimSun" panose="02010600030101010101" pitchFamily="2" charset="-122"/>
              </a:rPr>
              <a:t>This analysis phase identifies what users need and what resources are required.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dirty="0">
                <a:effectLst/>
                <a:ea typeface="SimSun" panose="02010600030101010101" pitchFamily="2" charset="-122"/>
              </a:rPr>
              <a:t> Our app will focus on privacy, security, and fun features.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dirty="0">
                <a:effectLst/>
                <a:ea typeface="SimSun" panose="02010600030101010101" pitchFamily="2" charset="-122"/>
              </a:rPr>
              <a:t> The next step is to start designing the app based on these requirements.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74D19-40C9-4F28-BCEB-6F3817B2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CB69C-9CDB-41AF-A0F9-96FB3C96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C184-FDDD-4A2A-96F6-E08F36FF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CECFA-7A4A-4432-A2D0-4A25807D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B55CE-A1ED-4DD0-B1AE-380C6A45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AFCFF7-8C7E-4188-AF60-E2008FE96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n w="0"/>
                <a:latin typeface="Cambria" panose="02040503050406030204" pitchFamily="18" charset="0"/>
                <a:ea typeface="Cambria" panose="02040503050406030204" pitchFamily="18" charset="0"/>
              </a:rPr>
              <a:t>1) ABDUL RAHMAN JASIM	-	VU-BSF-2407-2235-DAY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n w="0"/>
                <a:latin typeface="Cambria" panose="02040503050406030204" pitchFamily="18" charset="0"/>
                <a:ea typeface="Cambria" panose="02040503050406030204" pitchFamily="18" charset="0"/>
              </a:rPr>
              <a:t>2) NABATANZI NORAH NURU 	-	VU-BSF-2407-1638-DAY    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n w="0"/>
                <a:latin typeface="Cambria" panose="02040503050406030204" pitchFamily="18" charset="0"/>
                <a:ea typeface="Cambria" panose="02040503050406030204" pitchFamily="18" charset="0"/>
              </a:rPr>
              <a:t>3)  SSERUYANGE MARVIN 	-	VU-BSF-2470-2070-DAY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n w="0"/>
                <a:latin typeface="Cambria" panose="02040503050406030204" pitchFamily="18" charset="0"/>
                <a:ea typeface="Cambria" panose="02040503050406030204" pitchFamily="18" charset="0"/>
              </a:rPr>
              <a:t>4) SSEMAKULA MAHAD 		- 	VU-BSF-2407-2646-DAY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n w="0"/>
                <a:latin typeface="Cambria" panose="02040503050406030204" pitchFamily="18" charset="0"/>
                <a:ea typeface="Cambria" panose="02040503050406030204" pitchFamily="18" charset="0"/>
              </a:rPr>
              <a:t>5) MALIAMUNGU WILSON MARK-	VU-BSF-2407-1496-DAY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n w="0"/>
                <a:latin typeface="Cambria" panose="02040503050406030204" pitchFamily="18" charset="0"/>
                <a:ea typeface="Cambria" panose="02040503050406030204" pitchFamily="18" charset="0"/>
              </a:rPr>
              <a:t>6) STEPHEN MURUYE		-	VU-BIT-2301-0225-DAY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3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7751-53E3-4154-BBB0-9033D7E0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02" y="365126"/>
            <a:ext cx="10480497" cy="92469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What is System Analysis?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E3EE-9B20-4A36-A846-57092C69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0" y="1058238"/>
            <a:ext cx="10757899" cy="5434636"/>
          </a:xfrm>
        </p:spPr>
        <p:txBody>
          <a:bodyPr>
            <a:normAutofit fontScale="62500" lnSpcReduction="20000"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4000" dirty="0">
                <a:effectLst/>
                <a:ea typeface="SimSun" panose="02010600030101010101" pitchFamily="2" charset="-122"/>
              </a:rPr>
              <a:t>It is the process of understanding the needs and requirements of a system before building it. It ensures the system will work as expected for its users.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effectLst/>
              <a:ea typeface="SimSun" panose="02010600030101010101" pitchFamily="2" charset="-122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effectLst/>
              <a:ea typeface="SimSun" panose="02010600030101010101" pitchFamily="2" charset="-122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effectLst/>
              <a:ea typeface="SimSun" panose="02010600030101010101" pitchFamily="2" charset="-122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300" dirty="0">
                <a:effectLst/>
                <a:ea typeface="SimSun" panose="02010600030101010101" pitchFamily="2" charset="-122"/>
              </a:rPr>
              <a:t>Objective: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3300" dirty="0">
                <a:effectLst/>
                <a:ea typeface="SimSun" panose="02010600030101010101" pitchFamily="2" charset="-122"/>
              </a:rPr>
              <a:t> To create an Instagram-like app that gives users more control over their privacy.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300" dirty="0">
                <a:effectLst/>
                <a:ea typeface="Calibri" panose="020F0502020204030204" pitchFamily="34" charset="0"/>
              </a:rPr>
              <a:t>Understand the current challenges in privacy management on Instagram.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300" dirty="0">
                <a:effectLst/>
                <a:ea typeface="Calibri" panose="020F0502020204030204" pitchFamily="34" charset="0"/>
              </a:rPr>
              <a:t>Identify requirements to address these challenges effectively.</a:t>
            </a:r>
          </a:p>
          <a:p>
            <a:pPr marL="571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300" dirty="0">
                <a:effectLst/>
                <a:ea typeface="Calibri" panose="020F0502020204030204" pitchFamily="34" charset="0"/>
              </a:rPr>
              <a:t>Ensure compliance with global privacy laws like GDPR and CCPA.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endParaRPr lang="en-US" sz="2400" dirty="0">
              <a:effectLst/>
              <a:ea typeface="SimSun" panose="02010600030101010101" pitchFamily="2" charset="-122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effectLst/>
              <a:ea typeface="SimSun" panose="02010600030101010101" pitchFamily="2" charset="-122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effectLst/>
                <a:ea typeface="SimSun" panose="02010600030101010101" pitchFamily="2" charset="-122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308B0-7D8F-45F2-A34A-4A5E04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228DE-4666-4939-B5CD-D1703404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3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A11B-C06F-452E-BB47-2641D4C0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800" dirty="0">
                <a:effectLst/>
                <a:ea typeface="SimSun" panose="02010600030101010101" pitchFamily="2" charset="-122"/>
              </a:rPr>
              <a:t>Focus Areas: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ea typeface="SimSun" panose="02010600030101010101" pitchFamily="2" charset="-122"/>
              </a:rPr>
              <a:t> Protecting user data.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ea typeface="SimSun" panose="02010600030101010101" pitchFamily="2" charset="-122"/>
              </a:rPr>
              <a:t> Allowing users to choose who can see their content.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ea typeface="SimSun" panose="02010600030101010101" pitchFamily="2" charset="-122"/>
              </a:rPr>
              <a:t> Adding new features to make the app more useful and fun.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F641A-549B-4250-937C-F771EA57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9CF57-6ABF-44D7-B32D-01038B09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6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A9A4-E687-4BCF-8B59-4792340B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25" y="236306"/>
            <a:ext cx="11045575" cy="1074061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Analyzing Information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993E-5C2C-4B0D-9456-5D0C447DA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1" y="1310367"/>
            <a:ext cx="10932560" cy="48871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  <a:ea typeface="SimSun" panose="02010600030101010101" pitchFamily="2" charset="-122"/>
              </a:rPr>
              <a:t>Who Will Use the App?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ea typeface="SimSun" panose="02010600030101010101" pitchFamily="2" charset="-122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ea typeface="SimSun" panose="02010600030101010101" pitchFamily="2" charset="-122"/>
              </a:rPr>
              <a:t>Main Users: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SimSun" panose="02010600030101010101" pitchFamily="2" charset="-122"/>
              </a:rPr>
              <a:t> Regular users who want privacy for their posts.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SimSun" panose="02010600030101010101" pitchFamily="2" charset="-122"/>
              </a:rPr>
              <a:t> Content creators who share videos and photos for their followers.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SimSun" panose="02010600030101010101" pitchFamily="2" charset="-122"/>
              </a:rPr>
              <a:t> Advertisers who want to promote their products safely.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ea typeface="SimSun" panose="02010600030101010101" pitchFamily="2" charset="-122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ea typeface="SimSun" panose="02010600030101010101" pitchFamily="2" charset="-122"/>
              </a:rPr>
              <a:t>Other Users: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ea typeface="SimSun" panose="02010600030101010101" pitchFamily="2" charset="-122"/>
              </a:rPr>
              <a:t> Developers, project managers, and investors.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1F075-94CD-4CD4-BA6C-2518843F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B3FFF-3F71-49A1-9A46-1D6A3314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6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69B8-F83D-4033-8C1D-0482F856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20" y="983144"/>
            <a:ext cx="10515600" cy="4351338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ea typeface="SimSun" panose="02010600030101010101" pitchFamily="2" charset="-122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effectLst/>
                <a:ea typeface="SimSun" panose="02010600030101010101" pitchFamily="2" charset="-122"/>
              </a:rPr>
              <a:t>What Did We Learn From Research?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dirty="0">
              <a:effectLst/>
              <a:ea typeface="SimSun" panose="02010600030101010101" pitchFamily="2" charset="-122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SimSun" panose="02010600030101010101" pitchFamily="2" charset="-122"/>
              </a:rPr>
              <a:t> Many users want more control over who sees their posts.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SimSun" panose="02010600030101010101" pitchFamily="2" charset="-122"/>
              </a:rPr>
              <a:t> People worry about screenshots and unknown visitors on their profiles.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ea typeface="SimSun" panose="02010600030101010101" pitchFamily="2" charset="-122"/>
              </a:rPr>
              <a:t> Users want fewer annoying ads and more relevant ones.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22CBB-D558-45E1-B545-A85F4F1E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E72BB-0098-4AAA-AD8A-A263BF76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9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628A-D7CA-4946-919B-87E62286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18" y="365125"/>
            <a:ext cx="10963382" cy="1281113"/>
          </a:xfrm>
        </p:spPr>
        <p:txBody>
          <a:bodyPr/>
          <a:lstStyle/>
          <a:p>
            <a:r>
              <a:rPr lang="en-US" sz="32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What Do Users Need?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21148-C223-493E-A7D1-062B7BAC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18" y="1428108"/>
            <a:ext cx="10963382" cy="4748855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Regular Users: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Need: Control over who can see posts or stories.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Example: Hiding vacation posts from coworkers but showing them to friends.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000" dirty="0">
              <a:effectLst/>
              <a:ea typeface="SimSun" panose="02010600030101010101" pitchFamily="2" charset="-122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Content Creators: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Need: Tools to earn money and understand their audience.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Example: Tracking how many people like or share a video.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000" dirty="0">
              <a:effectLst/>
              <a:ea typeface="SimSun" panose="02010600030101010101" pitchFamily="2" charset="-122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Advertisers: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Need: Ways to show ads without invading privacy.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Example: Showing ads based on users’ public interests.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C7C4E-43CC-4D0F-A556-55AF857C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A3CC7-3EED-4A6E-84CD-39B8500C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2749-FEF1-42D6-BA08-24EE39EE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79" y="365126"/>
            <a:ext cx="10788721" cy="867774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Analyze and Validate Information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09DA-8B2C-4596-AE68-B115FB0C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36" y="1232899"/>
            <a:ext cx="11003623" cy="4993239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dirty="0">
                <a:effectLst/>
                <a:ea typeface="Calibri" panose="020F0502020204030204" pitchFamily="34" charset="0"/>
              </a:rPr>
              <a:t>1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400" dirty="0">
                <a:effectLst/>
                <a:ea typeface="Calibri" panose="020F0502020204030204" pitchFamily="34" charset="0"/>
              </a:rPr>
              <a:t>Stakeholder Interviews: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dirty="0">
                <a:effectLst/>
                <a:ea typeface="Calibri" panose="020F0502020204030204" pitchFamily="34" charset="0"/>
              </a:rPr>
              <a:t> \Interviews with Instagram users, developers, and legal advisors.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dirty="0">
                <a:effectLst/>
                <a:ea typeface="Calibri" panose="020F0502020204030204" pitchFamily="34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dirty="0">
                <a:effectLst/>
                <a:ea typeface="Calibri" panose="020F0502020204030204" pitchFamily="34" charset="0"/>
              </a:rPr>
              <a:t>2. User Surveys: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dirty="0">
                <a:effectLst/>
                <a:ea typeface="Calibri" panose="020F0502020204030204" pitchFamily="34" charset="0"/>
              </a:rPr>
              <a:t> Feedback collected from Instagram users regarding their privacy concerns.</a:t>
            </a:r>
            <a:endParaRPr lang="en-US" sz="3400" dirty="0"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400" dirty="0"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dirty="0">
                <a:effectLst/>
                <a:ea typeface="Calibri" panose="020F0502020204030204" pitchFamily="34" charset="0"/>
              </a:rPr>
              <a:t>3. Competitor Analysis: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dirty="0">
                <a:effectLst/>
                <a:ea typeface="Calibri" panose="020F0502020204030204" pitchFamily="34" charset="0"/>
              </a:rPr>
              <a:t> Benchmarked privacy features on </a:t>
            </a:r>
            <a:r>
              <a:rPr lang="en-US" sz="3400" dirty="0" err="1">
                <a:effectLst/>
                <a:ea typeface="Calibri" panose="020F0502020204030204" pitchFamily="34" charset="0"/>
              </a:rPr>
              <a:t>TikTok</a:t>
            </a:r>
            <a:r>
              <a:rPr lang="en-US" sz="3400" dirty="0">
                <a:effectLst/>
                <a:ea typeface="Calibri" panose="020F0502020204030204" pitchFamily="34" charset="0"/>
              </a:rPr>
              <a:t>, Snapchat, and Facebook.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dirty="0">
                <a:effectLst/>
                <a:ea typeface="Calibri" panose="020F0502020204030204" pitchFamily="34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dirty="0">
                <a:effectLst/>
                <a:ea typeface="Calibri" panose="020F0502020204030204" pitchFamily="34" charset="0"/>
              </a:rPr>
              <a:t>4. Legal Framework Review: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dirty="0">
                <a:effectLst/>
                <a:ea typeface="Calibri" panose="020F0502020204030204" pitchFamily="34" charset="0"/>
              </a:rPr>
              <a:t> Validated against GDPR, CCPA, and similar regulations to identify compliance gaps.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98084-947A-446C-95BC-C9349699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57384-4EC8-4BF0-87D6-E91AA1D7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7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4E79-2BFA-4F69-ACF7-D698FB5D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15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Features Needed in the App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FB1C-BCD4-46B8-B300-9F0124F8E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15" y="1212352"/>
            <a:ext cx="10998485" cy="5001886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1. Privacy Features: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Users can set posts as public, private, or friends-only.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Example: A user shares family pictures privately but shares work updates publicly.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2. Sharing Options: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Features like disappearing messages or scheduled posts.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Example: Scheduling a birthday post to go live at midnight.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3. Notifications for User Safety: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Alerts when someone screenshots a post or logs in without permission.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ea typeface="SimSun" panose="02010600030101010101" pitchFamily="2" charset="-122"/>
              </a:rPr>
              <a:t> Example: A notification when an unknown person tries to log into your account.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23CD1-4A4B-42C9-8EE9-D97CDC02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32061-0134-42A0-BCA1-7BB27CDD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51BA-F599-4F46-BA53-D398D3227E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0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914</Words>
  <Application>Microsoft Office PowerPoint</Application>
  <PresentationFormat>Widescreen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Cambria</vt:lpstr>
      <vt:lpstr>Times New Roman</vt:lpstr>
      <vt:lpstr>Wingdings</vt:lpstr>
      <vt:lpstr>Office Theme</vt:lpstr>
      <vt:lpstr>GROUP B COURSE WORK</vt:lpstr>
      <vt:lpstr>GROUP MEMBERS</vt:lpstr>
      <vt:lpstr>What is System Analysis? </vt:lpstr>
      <vt:lpstr>PowerPoint Presentation</vt:lpstr>
      <vt:lpstr>Analyzing Information</vt:lpstr>
      <vt:lpstr>PowerPoint Presentation</vt:lpstr>
      <vt:lpstr>What Do Users Need?</vt:lpstr>
      <vt:lpstr>Analyze and Validate Information</vt:lpstr>
      <vt:lpstr>Features Needed in the App</vt:lpstr>
      <vt:lpstr>App Quality Needs (Non-Functional Requirements)</vt:lpstr>
      <vt:lpstr>Examples of Key Features</vt:lpstr>
      <vt:lpstr>PowerPoint Presentation</vt:lpstr>
      <vt:lpstr>Resources We Need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B COURSE WORK</dc:title>
  <dc:creator>Musinguzi Mark Wayne Tara</dc:creator>
  <cp:lastModifiedBy>Musinguzi Mark Wayne Tara</cp:lastModifiedBy>
  <cp:revision>9</cp:revision>
  <dcterms:created xsi:type="dcterms:W3CDTF">2024-11-26T16:47:34Z</dcterms:created>
  <dcterms:modified xsi:type="dcterms:W3CDTF">2024-12-02T15:42:39Z</dcterms:modified>
</cp:coreProperties>
</file>