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72" r:id="rId10"/>
    <p:sldId id="265" r:id="rId11"/>
    <p:sldId id="273"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BC37C2-3CEB-44EC-AC60-2902CEBEDC29}" type="datetimeFigureOut">
              <a:rPr lang="en-US" smtClean="0"/>
              <a:t>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2D578E-B679-4536-9B03-33086C35B2A2}" type="slidenum">
              <a:rPr lang="en-US" smtClean="0"/>
              <a:t>‹#›</a:t>
            </a:fld>
            <a:endParaRPr lang="en-US"/>
          </a:p>
        </p:txBody>
      </p:sp>
    </p:spTree>
    <p:extLst>
      <p:ext uri="{BB962C8B-B14F-4D97-AF65-F5344CB8AC3E}">
        <p14:creationId xmlns:p14="http://schemas.microsoft.com/office/powerpoint/2010/main" val="3381007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5E9E-78AE-41CA-923C-E0A04C04C2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A5B6C2-66A2-4B90-9B9D-FD640DA338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F0521E-E727-44BA-95FF-38ACF5300400}"/>
              </a:ext>
            </a:extLst>
          </p:cNvPr>
          <p:cNvSpPr>
            <a:spLocks noGrp="1"/>
          </p:cNvSpPr>
          <p:nvPr>
            <p:ph type="dt" sz="half" idx="10"/>
          </p:nvPr>
        </p:nvSpPr>
        <p:spPr/>
        <p:txBody>
          <a:bodyPr/>
          <a:lstStyle/>
          <a:p>
            <a:fld id="{1CDECD83-AFF1-4B70-8E46-1282E5AB8650}" type="datetime1">
              <a:rPr lang="en-US" smtClean="0"/>
              <a:t>12/4/2024</a:t>
            </a:fld>
            <a:endParaRPr lang="en-US"/>
          </a:p>
        </p:txBody>
      </p:sp>
      <p:sp>
        <p:nvSpPr>
          <p:cNvPr id="5" name="Footer Placeholder 4">
            <a:extLst>
              <a:ext uri="{FF2B5EF4-FFF2-40B4-BE49-F238E27FC236}">
                <a16:creationId xmlns:a16="http://schemas.microsoft.com/office/drawing/2014/main" id="{B8DF4D34-F0A5-4F7E-8610-FC69B368B18A}"/>
              </a:ext>
            </a:extLst>
          </p:cNvPr>
          <p:cNvSpPr>
            <a:spLocks noGrp="1"/>
          </p:cNvSpPr>
          <p:nvPr>
            <p:ph type="ftr" sz="quarter" idx="11"/>
          </p:nvPr>
        </p:nvSpPr>
        <p:spPr/>
        <p:txBody>
          <a:bodyPr/>
          <a:lstStyle/>
          <a:p>
            <a:r>
              <a:rPr lang="en-US"/>
              <a:t>GROUP B</a:t>
            </a:r>
          </a:p>
        </p:txBody>
      </p:sp>
      <p:sp>
        <p:nvSpPr>
          <p:cNvPr id="6" name="Slide Number Placeholder 5">
            <a:extLst>
              <a:ext uri="{FF2B5EF4-FFF2-40B4-BE49-F238E27FC236}">
                <a16:creationId xmlns:a16="http://schemas.microsoft.com/office/drawing/2014/main" id="{0C8A3EED-4FD6-4EB9-A8A0-37B93BB5D72C}"/>
              </a:ext>
            </a:extLst>
          </p:cNvPr>
          <p:cNvSpPr>
            <a:spLocks noGrp="1"/>
          </p:cNvSpPr>
          <p:nvPr>
            <p:ph type="sldNum" sz="quarter" idx="12"/>
          </p:nvPr>
        </p:nvSpPr>
        <p:spPr/>
        <p:txBody>
          <a:bodyPr/>
          <a:lstStyle/>
          <a:p>
            <a:fld id="{91A15156-414F-4131-B8C6-37C5A71C1030}" type="slidenum">
              <a:rPr lang="en-US" smtClean="0"/>
              <a:t>‹#›</a:t>
            </a:fld>
            <a:endParaRPr lang="en-US"/>
          </a:p>
        </p:txBody>
      </p:sp>
    </p:spTree>
    <p:extLst>
      <p:ext uri="{BB962C8B-B14F-4D97-AF65-F5344CB8AC3E}">
        <p14:creationId xmlns:p14="http://schemas.microsoft.com/office/powerpoint/2010/main" val="2055549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6889-3015-4917-9372-0EC6F39E50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2769D0-6CC5-40AA-90AC-564E73BA87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8CF16D-5255-4433-8E82-8B25255186C8}"/>
              </a:ext>
            </a:extLst>
          </p:cNvPr>
          <p:cNvSpPr>
            <a:spLocks noGrp="1"/>
          </p:cNvSpPr>
          <p:nvPr>
            <p:ph type="dt" sz="half" idx="10"/>
          </p:nvPr>
        </p:nvSpPr>
        <p:spPr/>
        <p:txBody>
          <a:bodyPr/>
          <a:lstStyle/>
          <a:p>
            <a:fld id="{E4935A41-3F04-4EB4-AC3D-875A76569755}" type="datetime1">
              <a:rPr lang="en-US" smtClean="0"/>
              <a:t>12/4/2024</a:t>
            </a:fld>
            <a:endParaRPr lang="en-US"/>
          </a:p>
        </p:txBody>
      </p:sp>
      <p:sp>
        <p:nvSpPr>
          <p:cNvPr id="5" name="Footer Placeholder 4">
            <a:extLst>
              <a:ext uri="{FF2B5EF4-FFF2-40B4-BE49-F238E27FC236}">
                <a16:creationId xmlns:a16="http://schemas.microsoft.com/office/drawing/2014/main" id="{479ACBB1-C23B-4FE3-9E7C-02DB3BD554B9}"/>
              </a:ext>
            </a:extLst>
          </p:cNvPr>
          <p:cNvSpPr>
            <a:spLocks noGrp="1"/>
          </p:cNvSpPr>
          <p:nvPr>
            <p:ph type="ftr" sz="quarter" idx="11"/>
          </p:nvPr>
        </p:nvSpPr>
        <p:spPr/>
        <p:txBody>
          <a:bodyPr/>
          <a:lstStyle/>
          <a:p>
            <a:r>
              <a:rPr lang="en-US"/>
              <a:t>GROUP B</a:t>
            </a:r>
          </a:p>
        </p:txBody>
      </p:sp>
      <p:sp>
        <p:nvSpPr>
          <p:cNvPr id="6" name="Slide Number Placeholder 5">
            <a:extLst>
              <a:ext uri="{FF2B5EF4-FFF2-40B4-BE49-F238E27FC236}">
                <a16:creationId xmlns:a16="http://schemas.microsoft.com/office/drawing/2014/main" id="{008F91D1-3B23-48B6-ABD3-E7DE3918C2B4}"/>
              </a:ext>
            </a:extLst>
          </p:cNvPr>
          <p:cNvSpPr>
            <a:spLocks noGrp="1"/>
          </p:cNvSpPr>
          <p:nvPr>
            <p:ph type="sldNum" sz="quarter" idx="12"/>
          </p:nvPr>
        </p:nvSpPr>
        <p:spPr/>
        <p:txBody>
          <a:bodyPr/>
          <a:lstStyle/>
          <a:p>
            <a:fld id="{91A15156-414F-4131-B8C6-37C5A71C1030}" type="slidenum">
              <a:rPr lang="en-US" smtClean="0"/>
              <a:t>‹#›</a:t>
            </a:fld>
            <a:endParaRPr lang="en-US"/>
          </a:p>
        </p:txBody>
      </p:sp>
    </p:spTree>
    <p:extLst>
      <p:ext uri="{BB962C8B-B14F-4D97-AF65-F5344CB8AC3E}">
        <p14:creationId xmlns:p14="http://schemas.microsoft.com/office/powerpoint/2010/main" val="4248090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1B9F20-8EE3-4E6E-B683-2BB1037D00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047BD8-2C2D-4B31-B788-DCF8CBE055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E07153-1E63-4C9B-8211-1A9BAC5AD45D}"/>
              </a:ext>
            </a:extLst>
          </p:cNvPr>
          <p:cNvSpPr>
            <a:spLocks noGrp="1"/>
          </p:cNvSpPr>
          <p:nvPr>
            <p:ph type="dt" sz="half" idx="10"/>
          </p:nvPr>
        </p:nvSpPr>
        <p:spPr/>
        <p:txBody>
          <a:bodyPr/>
          <a:lstStyle/>
          <a:p>
            <a:fld id="{750865CB-744C-4059-9A17-155767557CF5}" type="datetime1">
              <a:rPr lang="en-US" smtClean="0"/>
              <a:t>12/4/2024</a:t>
            </a:fld>
            <a:endParaRPr lang="en-US"/>
          </a:p>
        </p:txBody>
      </p:sp>
      <p:sp>
        <p:nvSpPr>
          <p:cNvPr id="5" name="Footer Placeholder 4">
            <a:extLst>
              <a:ext uri="{FF2B5EF4-FFF2-40B4-BE49-F238E27FC236}">
                <a16:creationId xmlns:a16="http://schemas.microsoft.com/office/drawing/2014/main" id="{776A0A1A-5C18-4B54-B81A-CB8199CFEC33}"/>
              </a:ext>
            </a:extLst>
          </p:cNvPr>
          <p:cNvSpPr>
            <a:spLocks noGrp="1"/>
          </p:cNvSpPr>
          <p:nvPr>
            <p:ph type="ftr" sz="quarter" idx="11"/>
          </p:nvPr>
        </p:nvSpPr>
        <p:spPr/>
        <p:txBody>
          <a:bodyPr/>
          <a:lstStyle/>
          <a:p>
            <a:r>
              <a:rPr lang="en-US"/>
              <a:t>GROUP B</a:t>
            </a:r>
          </a:p>
        </p:txBody>
      </p:sp>
      <p:sp>
        <p:nvSpPr>
          <p:cNvPr id="6" name="Slide Number Placeholder 5">
            <a:extLst>
              <a:ext uri="{FF2B5EF4-FFF2-40B4-BE49-F238E27FC236}">
                <a16:creationId xmlns:a16="http://schemas.microsoft.com/office/drawing/2014/main" id="{71570057-80EA-438E-AF79-A079A70AF6E6}"/>
              </a:ext>
            </a:extLst>
          </p:cNvPr>
          <p:cNvSpPr>
            <a:spLocks noGrp="1"/>
          </p:cNvSpPr>
          <p:nvPr>
            <p:ph type="sldNum" sz="quarter" idx="12"/>
          </p:nvPr>
        </p:nvSpPr>
        <p:spPr/>
        <p:txBody>
          <a:bodyPr/>
          <a:lstStyle/>
          <a:p>
            <a:fld id="{91A15156-414F-4131-B8C6-37C5A71C1030}" type="slidenum">
              <a:rPr lang="en-US" smtClean="0"/>
              <a:t>‹#›</a:t>
            </a:fld>
            <a:endParaRPr lang="en-US"/>
          </a:p>
        </p:txBody>
      </p:sp>
    </p:spTree>
    <p:extLst>
      <p:ext uri="{BB962C8B-B14F-4D97-AF65-F5344CB8AC3E}">
        <p14:creationId xmlns:p14="http://schemas.microsoft.com/office/powerpoint/2010/main" val="1783346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05578-C8E5-4734-89AB-00A25EC64E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B23106-9DBD-4F01-A780-5E0F610EA6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752188-A2FE-4DF6-BAEB-148200888A64}"/>
              </a:ext>
            </a:extLst>
          </p:cNvPr>
          <p:cNvSpPr>
            <a:spLocks noGrp="1"/>
          </p:cNvSpPr>
          <p:nvPr>
            <p:ph type="dt" sz="half" idx="10"/>
          </p:nvPr>
        </p:nvSpPr>
        <p:spPr/>
        <p:txBody>
          <a:bodyPr/>
          <a:lstStyle/>
          <a:p>
            <a:fld id="{13034B1C-AE83-437C-B629-610AEC27EE36}" type="datetime1">
              <a:rPr lang="en-US" smtClean="0"/>
              <a:t>12/4/2024</a:t>
            </a:fld>
            <a:endParaRPr lang="en-US"/>
          </a:p>
        </p:txBody>
      </p:sp>
      <p:sp>
        <p:nvSpPr>
          <p:cNvPr id="5" name="Footer Placeholder 4">
            <a:extLst>
              <a:ext uri="{FF2B5EF4-FFF2-40B4-BE49-F238E27FC236}">
                <a16:creationId xmlns:a16="http://schemas.microsoft.com/office/drawing/2014/main" id="{79B7B66A-74F9-4F77-93B6-157AE535EC08}"/>
              </a:ext>
            </a:extLst>
          </p:cNvPr>
          <p:cNvSpPr>
            <a:spLocks noGrp="1"/>
          </p:cNvSpPr>
          <p:nvPr>
            <p:ph type="ftr" sz="quarter" idx="11"/>
          </p:nvPr>
        </p:nvSpPr>
        <p:spPr/>
        <p:txBody>
          <a:bodyPr/>
          <a:lstStyle/>
          <a:p>
            <a:r>
              <a:rPr lang="en-US"/>
              <a:t>GROUP B</a:t>
            </a:r>
          </a:p>
        </p:txBody>
      </p:sp>
      <p:sp>
        <p:nvSpPr>
          <p:cNvPr id="6" name="Slide Number Placeholder 5">
            <a:extLst>
              <a:ext uri="{FF2B5EF4-FFF2-40B4-BE49-F238E27FC236}">
                <a16:creationId xmlns:a16="http://schemas.microsoft.com/office/drawing/2014/main" id="{F63B622B-3F53-4631-B74F-332F6C21196A}"/>
              </a:ext>
            </a:extLst>
          </p:cNvPr>
          <p:cNvSpPr>
            <a:spLocks noGrp="1"/>
          </p:cNvSpPr>
          <p:nvPr>
            <p:ph type="sldNum" sz="quarter" idx="12"/>
          </p:nvPr>
        </p:nvSpPr>
        <p:spPr/>
        <p:txBody>
          <a:bodyPr/>
          <a:lstStyle/>
          <a:p>
            <a:fld id="{91A15156-414F-4131-B8C6-37C5A71C1030}" type="slidenum">
              <a:rPr lang="en-US" smtClean="0"/>
              <a:t>‹#›</a:t>
            </a:fld>
            <a:endParaRPr lang="en-US"/>
          </a:p>
        </p:txBody>
      </p:sp>
    </p:spTree>
    <p:extLst>
      <p:ext uri="{BB962C8B-B14F-4D97-AF65-F5344CB8AC3E}">
        <p14:creationId xmlns:p14="http://schemas.microsoft.com/office/powerpoint/2010/main" val="3040996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D27E9-FD46-4F42-90D3-AD755757B9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DCD36B-0F00-441A-A96D-63F4591C18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83985-21E0-4694-B6EF-B2A99BA451BF}"/>
              </a:ext>
            </a:extLst>
          </p:cNvPr>
          <p:cNvSpPr>
            <a:spLocks noGrp="1"/>
          </p:cNvSpPr>
          <p:nvPr>
            <p:ph type="dt" sz="half" idx="10"/>
          </p:nvPr>
        </p:nvSpPr>
        <p:spPr/>
        <p:txBody>
          <a:bodyPr/>
          <a:lstStyle/>
          <a:p>
            <a:fld id="{28BB439D-7D99-48DC-BDF9-A53609C2ED00}" type="datetime1">
              <a:rPr lang="en-US" smtClean="0"/>
              <a:t>12/4/2024</a:t>
            </a:fld>
            <a:endParaRPr lang="en-US"/>
          </a:p>
        </p:txBody>
      </p:sp>
      <p:sp>
        <p:nvSpPr>
          <p:cNvPr id="5" name="Footer Placeholder 4">
            <a:extLst>
              <a:ext uri="{FF2B5EF4-FFF2-40B4-BE49-F238E27FC236}">
                <a16:creationId xmlns:a16="http://schemas.microsoft.com/office/drawing/2014/main" id="{CE336BEF-3BB8-4BB1-BA67-CA858D2D0910}"/>
              </a:ext>
            </a:extLst>
          </p:cNvPr>
          <p:cNvSpPr>
            <a:spLocks noGrp="1"/>
          </p:cNvSpPr>
          <p:nvPr>
            <p:ph type="ftr" sz="quarter" idx="11"/>
          </p:nvPr>
        </p:nvSpPr>
        <p:spPr/>
        <p:txBody>
          <a:bodyPr/>
          <a:lstStyle/>
          <a:p>
            <a:r>
              <a:rPr lang="en-US"/>
              <a:t>GROUP B</a:t>
            </a:r>
          </a:p>
        </p:txBody>
      </p:sp>
      <p:sp>
        <p:nvSpPr>
          <p:cNvPr id="6" name="Slide Number Placeholder 5">
            <a:extLst>
              <a:ext uri="{FF2B5EF4-FFF2-40B4-BE49-F238E27FC236}">
                <a16:creationId xmlns:a16="http://schemas.microsoft.com/office/drawing/2014/main" id="{F3FEC84D-5AE0-4E63-BA6A-76862543E139}"/>
              </a:ext>
            </a:extLst>
          </p:cNvPr>
          <p:cNvSpPr>
            <a:spLocks noGrp="1"/>
          </p:cNvSpPr>
          <p:nvPr>
            <p:ph type="sldNum" sz="quarter" idx="12"/>
          </p:nvPr>
        </p:nvSpPr>
        <p:spPr/>
        <p:txBody>
          <a:bodyPr/>
          <a:lstStyle/>
          <a:p>
            <a:fld id="{91A15156-414F-4131-B8C6-37C5A71C1030}" type="slidenum">
              <a:rPr lang="en-US" smtClean="0"/>
              <a:t>‹#›</a:t>
            </a:fld>
            <a:endParaRPr lang="en-US"/>
          </a:p>
        </p:txBody>
      </p:sp>
    </p:spTree>
    <p:extLst>
      <p:ext uri="{BB962C8B-B14F-4D97-AF65-F5344CB8AC3E}">
        <p14:creationId xmlns:p14="http://schemas.microsoft.com/office/powerpoint/2010/main" val="1787749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AA825-AAA7-433F-81D6-F761D8A7B9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57C861-CDF1-40B8-9C66-BC718B9725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891369-68E1-4283-BC38-F866FE1BC1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BA1C50-2C1B-446F-8C46-88E8DCD4276C}"/>
              </a:ext>
            </a:extLst>
          </p:cNvPr>
          <p:cNvSpPr>
            <a:spLocks noGrp="1"/>
          </p:cNvSpPr>
          <p:nvPr>
            <p:ph type="dt" sz="half" idx="10"/>
          </p:nvPr>
        </p:nvSpPr>
        <p:spPr/>
        <p:txBody>
          <a:bodyPr/>
          <a:lstStyle/>
          <a:p>
            <a:fld id="{80830CFB-36E3-4AD6-A3ED-5F7CD4217B7B}" type="datetime1">
              <a:rPr lang="en-US" smtClean="0"/>
              <a:t>12/4/2024</a:t>
            </a:fld>
            <a:endParaRPr lang="en-US"/>
          </a:p>
        </p:txBody>
      </p:sp>
      <p:sp>
        <p:nvSpPr>
          <p:cNvPr id="6" name="Footer Placeholder 5">
            <a:extLst>
              <a:ext uri="{FF2B5EF4-FFF2-40B4-BE49-F238E27FC236}">
                <a16:creationId xmlns:a16="http://schemas.microsoft.com/office/drawing/2014/main" id="{7586BD53-46C4-4D85-94CE-27A1E858F2A9}"/>
              </a:ext>
            </a:extLst>
          </p:cNvPr>
          <p:cNvSpPr>
            <a:spLocks noGrp="1"/>
          </p:cNvSpPr>
          <p:nvPr>
            <p:ph type="ftr" sz="quarter" idx="11"/>
          </p:nvPr>
        </p:nvSpPr>
        <p:spPr/>
        <p:txBody>
          <a:bodyPr/>
          <a:lstStyle/>
          <a:p>
            <a:r>
              <a:rPr lang="en-US"/>
              <a:t>GROUP B</a:t>
            </a:r>
          </a:p>
        </p:txBody>
      </p:sp>
      <p:sp>
        <p:nvSpPr>
          <p:cNvPr id="7" name="Slide Number Placeholder 6">
            <a:extLst>
              <a:ext uri="{FF2B5EF4-FFF2-40B4-BE49-F238E27FC236}">
                <a16:creationId xmlns:a16="http://schemas.microsoft.com/office/drawing/2014/main" id="{90DA5B7E-B0F2-4581-B6CC-6E167493BC6D}"/>
              </a:ext>
            </a:extLst>
          </p:cNvPr>
          <p:cNvSpPr>
            <a:spLocks noGrp="1"/>
          </p:cNvSpPr>
          <p:nvPr>
            <p:ph type="sldNum" sz="quarter" idx="12"/>
          </p:nvPr>
        </p:nvSpPr>
        <p:spPr/>
        <p:txBody>
          <a:bodyPr/>
          <a:lstStyle/>
          <a:p>
            <a:fld id="{91A15156-414F-4131-B8C6-37C5A71C1030}" type="slidenum">
              <a:rPr lang="en-US" smtClean="0"/>
              <a:t>‹#›</a:t>
            </a:fld>
            <a:endParaRPr lang="en-US"/>
          </a:p>
        </p:txBody>
      </p:sp>
    </p:spTree>
    <p:extLst>
      <p:ext uri="{BB962C8B-B14F-4D97-AF65-F5344CB8AC3E}">
        <p14:creationId xmlns:p14="http://schemas.microsoft.com/office/powerpoint/2010/main" val="2458935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CDDCB-68D4-447C-B1EB-196EAA0E43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B58665-4A00-4300-ACAF-67507F3173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E4A7B9-5D6A-452C-A082-40A29F3753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B89175-77FA-430E-899D-814DF71B73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831B3B-C61E-4907-BC89-DA0D075130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8860A5-4036-4CA3-BEC0-DDD8F5568877}"/>
              </a:ext>
            </a:extLst>
          </p:cNvPr>
          <p:cNvSpPr>
            <a:spLocks noGrp="1"/>
          </p:cNvSpPr>
          <p:nvPr>
            <p:ph type="dt" sz="half" idx="10"/>
          </p:nvPr>
        </p:nvSpPr>
        <p:spPr/>
        <p:txBody>
          <a:bodyPr/>
          <a:lstStyle/>
          <a:p>
            <a:fld id="{666267C8-5C1A-4916-A732-8F4FE00FACFA}" type="datetime1">
              <a:rPr lang="en-US" smtClean="0"/>
              <a:t>12/4/2024</a:t>
            </a:fld>
            <a:endParaRPr lang="en-US"/>
          </a:p>
        </p:txBody>
      </p:sp>
      <p:sp>
        <p:nvSpPr>
          <p:cNvPr id="8" name="Footer Placeholder 7">
            <a:extLst>
              <a:ext uri="{FF2B5EF4-FFF2-40B4-BE49-F238E27FC236}">
                <a16:creationId xmlns:a16="http://schemas.microsoft.com/office/drawing/2014/main" id="{752D19D7-0D30-411C-B86A-853FFA078158}"/>
              </a:ext>
            </a:extLst>
          </p:cNvPr>
          <p:cNvSpPr>
            <a:spLocks noGrp="1"/>
          </p:cNvSpPr>
          <p:nvPr>
            <p:ph type="ftr" sz="quarter" idx="11"/>
          </p:nvPr>
        </p:nvSpPr>
        <p:spPr/>
        <p:txBody>
          <a:bodyPr/>
          <a:lstStyle/>
          <a:p>
            <a:r>
              <a:rPr lang="en-US"/>
              <a:t>GROUP B</a:t>
            </a:r>
          </a:p>
        </p:txBody>
      </p:sp>
      <p:sp>
        <p:nvSpPr>
          <p:cNvPr id="9" name="Slide Number Placeholder 8">
            <a:extLst>
              <a:ext uri="{FF2B5EF4-FFF2-40B4-BE49-F238E27FC236}">
                <a16:creationId xmlns:a16="http://schemas.microsoft.com/office/drawing/2014/main" id="{0C5183AA-FA3F-487E-9E2E-993E5ACEA8EE}"/>
              </a:ext>
            </a:extLst>
          </p:cNvPr>
          <p:cNvSpPr>
            <a:spLocks noGrp="1"/>
          </p:cNvSpPr>
          <p:nvPr>
            <p:ph type="sldNum" sz="quarter" idx="12"/>
          </p:nvPr>
        </p:nvSpPr>
        <p:spPr/>
        <p:txBody>
          <a:bodyPr/>
          <a:lstStyle/>
          <a:p>
            <a:fld id="{91A15156-414F-4131-B8C6-37C5A71C1030}" type="slidenum">
              <a:rPr lang="en-US" smtClean="0"/>
              <a:t>‹#›</a:t>
            </a:fld>
            <a:endParaRPr lang="en-US"/>
          </a:p>
        </p:txBody>
      </p:sp>
    </p:spTree>
    <p:extLst>
      <p:ext uri="{BB962C8B-B14F-4D97-AF65-F5344CB8AC3E}">
        <p14:creationId xmlns:p14="http://schemas.microsoft.com/office/powerpoint/2010/main" val="2199093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3E707-49A7-4814-93C7-C3B353B61B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C8B45A-131E-401B-9968-C22593156F14}"/>
              </a:ext>
            </a:extLst>
          </p:cNvPr>
          <p:cNvSpPr>
            <a:spLocks noGrp="1"/>
          </p:cNvSpPr>
          <p:nvPr>
            <p:ph type="dt" sz="half" idx="10"/>
          </p:nvPr>
        </p:nvSpPr>
        <p:spPr/>
        <p:txBody>
          <a:bodyPr/>
          <a:lstStyle/>
          <a:p>
            <a:fld id="{64E83F09-7457-4566-B3E1-1F767B3C9A5C}" type="datetime1">
              <a:rPr lang="en-US" smtClean="0"/>
              <a:t>12/4/2024</a:t>
            </a:fld>
            <a:endParaRPr lang="en-US"/>
          </a:p>
        </p:txBody>
      </p:sp>
      <p:sp>
        <p:nvSpPr>
          <p:cNvPr id="4" name="Footer Placeholder 3">
            <a:extLst>
              <a:ext uri="{FF2B5EF4-FFF2-40B4-BE49-F238E27FC236}">
                <a16:creationId xmlns:a16="http://schemas.microsoft.com/office/drawing/2014/main" id="{872AD0AA-B3D4-464C-859E-973AB2EEACA2}"/>
              </a:ext>
            </a:extLst>
          </p:cNvPr>
          <p:cNvSpPr>
            <a:spLocks noGrp="1"/>
          </p:cNvSpPr>
          <p:nvPr>
            <p:ph type="ftr" sz="quarter" idx="11"/>
          </p:nvPr>
        </p:nvSpPr>
        <p:spPr/>
        <p:txBody>
          <a:bodyPr/>
          <a:lstStyle/>
          <a:p>
            <a:r>
              <a:rPr lang="en-US"/>
              <a:t>GROUP B</a:t>
            </a:r>
          </a:p>
        </p:txBody>
      </p:sp>
      <p:sp>
        <p:nvSpPr>
          <p:cNvPr id="5" name="Slide Number Placeholder 4">
            <a:extLst>
              <a:ext uri="{FF2B5EF4-FFF2-40B4-BE49-F238E27FC236}">
                <a16:creationId xmlns:a16="http://schemas.microsoft.com/office/drawing/2014/main" id="{FD7A26AD-68AA-40F1-8B54-715A7099FD55}"/>
              </a:ext>
            </a:extLst>
          </p:cNvPr>
          <p:cNvSpPr>
            <a:spLocks noGrp="1"/>
          </p:cNvSpPr>
          <p:nvPr>
            <p:ph type="sldNum" sz="quarter" idx="12"/>
          </p:nvPr>
        </p:nvSpPr>
        <p:spPr/>
        <p:txBody>
          <a:bodyPr/>
          <a:lstStyle/>
          <a:p>
            <a:fld id="{91A15156-414F-4131-B8C6-37C5A71C1030}" type="slidenum">
              <a:rPr lang="en-US" smtClean="0"/>
              <a:t>‹#›</a:t>
            </a:fld>
            <a:endParaRPr lang="en-US"/>
          </a:p>
        </p:txBody>
      </p:sp>
    </p:spTree>
    <p:extLst>
      <p:ext uri="{BB962C8B-B14F-4D97-AF65-F5344CB8AC3E}">
        <p14:creationId xmlns:p14="http://schemas.microsoft.com/office/powerpoint/2010/main" val="175562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BC9AC0-54BE-41EA-ACB3-18C1D5BA2EA7}"/>
              </a:ext>
            </a:extLst>
          </p:cNvPr>
          <p:cNvSpPr>
            <a:spLocks noGrp="1"/>
          </p:cNvSpPr>
          <p:nvPr>
            <p:ph type="dt" sz="half" idx="10"/>
          </p:nvPr>
        </p:nvSpPr>
        <p:spPr/>
        <p:txBody>
          <a:bodyPr/>
          <a:lstStyle/>
          <a:p>
            <a:fld id="{46E109C5-F792-404C-B5B8-BF658B7932D9}" type="datetime1">
              <a:rPr lang="en-US" smtClean="0"/>
              <a:t>12/4/2024</a:t>
            </a:fld>
            <a:endParaRPr lang="en-US"/>
          </a:p>
        </p:txBody>
      </p:sp>
      <p:sp>
        <p:nvSpPr>
          <p:cNvPr id="3" name="Footer Placeholder 2">
            <a:extLst>
              <a:ext uri="{FF2B5EF4-FFF2-40B4-BE49-F238E27FC236}">
                <a16:creationId xmlns:a16="http://schemas.microsoft.com/office/drawing/2014/main" id="{B0F552B0-78B1-455B-8B61-FE835A7D50EE}"/>
              </a:ext>
            </a:extLst>
          </p:cNvPr>
          <p:cNvSpPr>
            <a:spLocks noGrp="1"/>
          </p:cNvSpPr>
          <p:nvPr>
            <p:ph type="ftr" sz="quarter" idx="11"/>
          </p:nvPr>
        </p:nvSpPr>
        <p:spPr/>
        <p:txBody>
          <a:bodyPr/>
          <a:lstStyle/>
          <a:p>
            <a:r>
              <a:rPr lang="en-US"/>
              <a:t>GROUP B</a:t>
            </a:r>
          </a:p>
        </p:txBody>
      </p:sp>
      <p:sp>
        <p:nvSpPr>
          <p:cNvPr id="4" name="Slide Number Placeholder 3">
            <a:extLst>
              <a:ext uri="{FF2B5EF4-FFF2-40B4-BE49-F238E27FC236}">
                <a16:creationId xmlns:a16="http://schemas.microsoft.com/office/drawing/2014/main" id="{6567EAD7-E317-4924-BEB6-C9C1C5FF8A87}"/>
              </a:ext>
            </a:extLst>
          </p:cNvPr>
          <p:cNvSpPr>
            <a:spLocks noGrp="1"/>
          </p:cNvSpPr>
          <p:nvPr>
            <p:ph type="sldNum" sz="quarter" idx="12"/>
          </p:nvPr>
        </p:nvSpPr>
        <p:spPr/>
        <p:txBody>
          <a:bodyPr/>
          <a:lstStyle/>
          <a:p>
            <a:fld id="{91A15156-414F-4131-B8C6-37C5A71C1030}" type="slidenum">
              <a:rPr lang="en-US" smtClean="0"/>
              <a:t>‹#›</a:t>
            </a:fld>
            <a:endParaRPr lang="en-US"/>
          </a:p>
        </p:txBody>
      </p:sp>
    </p:spTree>
    <p:extLst>
      <p:ext uri="{BB962C8B-B14F-4D97-AF65-F5344CB8AC3E}">
        <p14:creationId xmlns:p14="http://schemas.microsoft.com/office/powerpoint/2010/main" val="2327942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6E74A-323B-42FA-A3B3-1406722C1F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9F01BD-E478-41E0-A604-FE4BE026C6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4FD2A4-0C3B-4604-94FF-D6B953936A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DDAD81-468F-465A-B7B9-B8E6396CB164}"/>
              </a:ext>
            </a:extLst>
          </p:cNvPr>
          <p:cNvSpPr>
            <a:spLocks noGrp="1"/>
          </p:cNvSpPr>
          <p:nvPr>
            <p:ph type="dt" sz="half" idx="10"/>
          </p:nvPr>
        </p:nvSpPr>
        <p:spPr/>
        <p:txBody>
          <a:bodyPr/>
          <a:lstStyle/>
          <a:p>
            <a:fld id="{C106616F-D4C9-4E90-A968-8B720759699F}" type="datetime1">
              <a:rPr lang="en-US" smtClean="0"/>
              <a:t>12/4/2024</a:t>
            </a:fld>
            <a:endParaRPr lang="en-US"/>
          </a:p>
        </p:txBody>
      </p:sp>
      <p:sp>
        <p:nvSpPr>
          <p:cNvPr id="6" name="Footer Placeholder 5">
            <a:extLst>
              <a:ext uri="{FF2B5EF4-FFF2-40B4-BE49-F238E27FC236}">
                <a16:creationId xmlns:a16="http://schemas.microsoft.com/office/drawing/2014/main" id="{40ABD70A-C004-4D9E-A82F-50F37A293F4B}"/>
              </a:ext>
            </a:extLst>
          </p:cNvPr>
          <p:cNvSpPr>
            <a:spLocks noGrp="1"/>
          </p:cNvSpPr>
          <p:nvPr>
            <p:ph type="ftr" sz="quarter" idx="11"/>
          </p:nvPr>
        </p:nvSpPr>
        <p:spPr/>
        <p:txBody>
          <a:bodyPr/>
          <a:lstStyle/>
          <a:p>
            <a:r>
              <a:rPr lang="en-US"/>
              <a:t>GROUP B</a:t>
            </a:r>
          </a:p>
        </p:txBody>
      </p:sp>
      <p:sp>
        <p:nvSpPr>
          <p:cNvPr id="7" name="Slide Number Placeholder 6">
            <a:extLst>
              <a:ext uri="{FF2B5EF4-FFF2-40B4-BE49-F238E27FC236}">
                <a16:creationId xmlns:a16="http://schemas.microsoft.com/office/drawing/2014/main" id="{E33E6E40-D8F0-4397-BF1A-49D2A080DF17}"/>
              </a:ext>
            </a:extLst>
          </p:cNvPr>
          <p:cNvSpPr>
            <a:spLocks noGrp="1"/>
          </p:cNvSpPr>
          <p:nvPr>
            <p:ph type="sldNum" sz="quarter" idx="12"/>
          </p:nvPr>
        </p:nvSpPr>
        <p:spPr/>
        <p:txBody>
          <a:bodyPr/>
          <a:lstStyle/>
          <a:p>
            <a:fld id="{91A15156-414F-4131-B8C6-37C5A71C1030}" type="slidenum">
              <a:rPr lang="en-US" smtClean="0"/>
              <a:t>‹#›</a:t>
            </a:fld>
            <a:endParaRPr lang="en-US"/>
          </a:p>
        </p:txBody>
      </p:sp>
    </p:spTree>
    <p:extLst>
      <p:ext uri="{BB962C8B-B14F-4D97-AF65-F5344CB8AC3E}">
        <p14:creationId xmlns:p14="http://schemas.microsoft.com/office/powerpoint/2010/main" val="1827686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5B5B6-2FF6-4F66-A6D2-16B1F9E2E7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17EE23-1D0A-401C-A890-EE37BDD55F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277C89-9690-4A7E-8BF8-A44BF87B52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B4EEDB-BC51-45AA-8E58-DE182FD539CA}"/>
              </a:ext>
            </a:extLst>
          </p:cNvPr>
          <p:cNvSpPr>
            <a:spLocks noGrp="1"/>
          </p:cNvSpPr>
          <p:nvPr>
            <p:ph type="dt" sz="half" idx="10"/>
          </p:nvPr>
        </p:nvSpPr>
        <p:spPr/>
        <p:txBody>
          <a:bodyPr/>
          <a:lstStyle/>
          <a:p>
            <a:fld id="{6DDF594B-F181-4C0D-9485-0F14EAD261F0}" type="datetime1">
              <a:rPr lang="en-US" smtClean="0"/>
              <a:t>12/4/2024</a:t>
            </a:fld>
            <a:endParaRPr lang="en-US"/>
          </a:p>
        </p:txBody>
      </p:sp>
      <p:sp>
        <p:nvSpPr>
          <p:cNvPr id="6" name="Footer Placeholder 5">
            <a:extLst>
              <a:ext uri="{FF2B5EF4-FFF2-40B4-BE49-F238E27FC236}">
                <a16:creationId xmlns:a16="http://schemas.microsoft.com/office/drawing/2014/main" id="{732FF0FF-8B93-4AFA-B010-0EC569C51908}"/>
              </a:ext>
            </a:extLst>
          </p:cNvPr>
          <p:cNvSpPr>
            <a:spLocks noGrp="1"/>
          </p:cNvSpPr>
          <p:nvPr>
            <p:ph type="ftr" sz="quarter" idx="11"/>
          </p:nvPr>
        </p:nvSpPr>
        <p:spPr/>
        <p:txBody>
          <a:bodyPr/>
          <a:lstStyle/>
          <a:p>
            <a:r>
              <a:rPr lang="en-US"/>
              <a:t>GROUP B</a:t>
            </a:r>
          </a:p>
        </p:txBody>
      </p:sp>
      <p:sp>
        <p:nvSpPr>
          <p:cNvPr id="7" name="Slide Number Placeholder 6">
            <a:extLst>
              <a:ext uri="{FF2B5EF4-FFF2-40B4-BE49-F238E27FC236}">
                <a16:creationId xmlns:a16="http://schemas.microsoft.com/office/drawing/2014/main" id="{74D9CC94-517A-4EB8-9845-EE80E9F62BB2}"/>
              </a:ext>
            </a:extLst>
          </p:cNvPr>
          <p:cNvSpPr>
            <a:spLocks noGrp="1"/>
          </p:cNvSpPr>
          <p:nvPr>
            <p:ph type="sldNum" sz="quarter" idx="12"/>
          </p:nvPr>
        </p:nvSpPr>
        <p:spPr/>
        <p:txBody>
          <a:bodyPr/>
          <a:lstStyle/>
          <a:p>
            <a:fld id="{91A15156-414F-4131-B8C6-37C5A71C1030}" type="slidenum">
              <a:rPr lang="en-US" smtClean="0"/>
              <a:t>‹#›</a:t>
            </a:fld>
            <a:endParaRPr lang="en-US"/>
          </a:p>
        </p:txBody>
      </p:sp>
    </p:spTree>
    <p:extLst>
      <p:ext uri="{BB962C8B-B14F-4D97-AF65-F5344CB8AC3E}">
        <p14:creationId xmlns:p14="http://schemas.microsoft.com/office/powerpoint/2010/main" val="1906811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0000"/>
            </a:gs>
            <a:gs pos="27528">
              <a:srgbClr val="FF0000"/>
            </a:gs>
            <a:gs pos="74000">
              <a:srgbClr val="FFFF00"/>
            </a:gs>
            <a:gs pos="83000">
              <a:srgbClr val="FFFF00"/>
            </a:gs>
            <a:gs pos="100000">
              <a:srgbClr val="FFFF0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5D9414-F659-41C8-B9F5-DF7CD86795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9F517BD6-3F58-4462-809A-053A405C61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C3007ED-1A5E-4825-8403-9C88281CF8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D5E57A-5A3D-46ED-A948-2948D85ACD4A}" type="datetime1">
              <a:rPr lang="en-US" smtClean="0"/>
              <a:t>12/4/2024</a:t>
            </a:fld>
            <a:endParaRPr lang="en-US"/>
          </a:p>
        </p:txBody>
      </p:sp>
      <p:sp>
        <p:nvSpPr>
          <p:cNvPr id="5" name="Footer Placeholder 4">
            <a:extLst>
              <a:ext uri="{FF2B5EF4-FFF2-40B4-BE49-F238E27FC236}">
                <a16:creationId xmlns:a16="http://schemas.microsoft.com/office/drawing/2014/main" id="{9CF91AFB-0BE2-4662-B91E-C00358BAC4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GROUP B</a:t>
            </a:r>
          </a:p>
        </p:txBody>
      </p:sp>
      <p:sp>
        <p:nvSpPr>
          <p:cNvPr id="6" name="Slide Number Placeholder 5">
            <a:extLst>
              <a:ext uri="{FF2B5EF4-FFF2-40B4-BE49-F238E27FC236}">
                <a16:creationId xmlns:a16="http://schemas.microsoft.com/office/drawing/2014/main" id="{B6F43954-7B83-4EB1-B322-C23CE0A845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A15156-414F-4131-B8C6-37C5A71C1030}" type="slidenum">
              <a:rPr lang="en-US" smtClean="0"/>
              <a:t>‹#›</a:t>
            </a:fld>
            <a:endParaRPr lang="en-US"/>
          </a:p>
        </p:txBody>
      </p:sp>
    </p:spTree>
    <p:extLst>
      <p:ext uri="{BB962C8B-B14F-4D97-AF65-F5344CB8AC3E}">
        <p14:creationId xmlns:p14="http://schemas.microsoft.com/office/powerpoint/2010/main" val="18207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Algerian" panose="04020705040A02060702" pitchFamily="8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17312-579C-40D5-81EE-04403F423223}"/>
              </a:ext>
            </a:extLst>
          </p:cNvPr>
          <p:cNvSpPr>
            <a:spLocks noGrp="1"/>
          </p:cNvSpPr>
          <p:nvPr>
            <p:ph type="ctrTitle"/>
          </p:nvPr>
        </p:nvSpPr>
        <p:spPr>
          <a:xfrm>
            <a:off x="647272" y="441789"/>
            <a:ext cx="10020728" cy="2527442"/>
          </a:xfrm>
        </p:spPr>
        <p:txBody>
          <a:bodyPr/>
          <a:lstStyle/>
          <a:p>
            <a:r>
              <a:rPr lang="en-US" dirty="0"/>
              <a:t>DESIGN PHASE</a:t>
            </a:r>
          </a:p>
        </p:txBody>
      </p:sp>
      <p:sp>
        <p:nvSpPr>
          <p:cNvPr id="3" name="Subtitle 2">
            <a:extLst>
              <a:ext uri="{FF2B5EF4-FFF2-40B4-BE49-F238E27FC236}">
                <a16:creationId xmlns:a16="http://schemas.microsoft.com/office/drawing/2014/main" id="{236C8613-6960-44B9-B425-A4212085525C}"/>
              </a:ext>
            </a:extLst>
          </p:cNvPr>
          <p:cNvSpPr>
            <a:spLocks noGrp="1"/>
          </p:cNvSpPr>
          <p:nvPr>
            <p:ph type="subTitle" idx="1"/>
          </p:nvPr>
        </p:nvSpPr>
        <p:spPr/>
        <p:txBody>
          <a:bodyPr>
            <a:normAutofit fontScale="55000" lnSpcReduction="20000"/>
          </a:bodyPr>
          <a:lstStyle/>
          <a:p>
            <a:r>
              <a:rPr lang="en-US" sz="5700" dirty="0"/>
              <a:t>BY</a:t>
            </a:r>
          </a:p>
          <a:p>
            <a:endParaRPr lang="en-US" sz="6000" dirty="0"/>
          </a:p>
          <a:p>
            <a:r>
              <a:rPr lang="en-US" sz="7700" dirty="0"/>
              <a:t>GROUP B</a:t>
            </a:r>
          </a:p>
        </p:txBody>
      </p:sp>
    </p:spTree>
    <p:extLst>
      <p:ext uri="{BB962C8B-B14F-4D97-AF65-F5344CB8AC3E}">
        <p14:creationId xmlns:p14="http://schemas.microsoft.com/office/powerpoint/2010/main" val="2001384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109D0C-CF9C-4F46-9809-865BD3B4F5CA}"/>
              </a:ext>
            </a:extLst>
          </p:cNvPr>
          <p:cNvSpPr>
            <a:spLocks noGrp="1"/>
          </p:cNvSpPr>
          <p:nvPr>
            <p:ph idx="1"/>
          </p:nvPr>
        </p:nvSpPr>
        <p:spPr>
          <a:xfrm>
            <a:off x="462337" y="821933"/>
            <a:ext cx="10891463" cy="5355030"/>
          </a:xfrm>
        </p:spPr>
        <p:txBody>
          <a:bodyPr>
            <a:normAutofit/>
          </a:bodyPr>
          <a:lstStyle/>
          <a:p>
            <a:r>
              <a:rPr lang="en-US" dirty="0"/>
              <a:t>Level 1 DFD - Decomposed Diagram:</a:t>
            </a:r>
          </a:p>
          <a:p>
            <a:r>
              <a:rPr lang="en-US" dirty="0"/>
              <a:t>This is the system broken down into major processes; for example:</a:t>
            </a:r>
          </a:p>
          <a:p>
            <a:endParaRPr lang="en-US" dirty="0"/>
          </a:p>
          <a:p>
            <a:r>
              <a:rPr lang="en-US" dirty="0"/>
              <a:t>Process 1: User Authentication (login, register, etc.)</a:t>
            </a:r>
          </a:p>
          <a:p>
            <a:endParaRPr lang="en-US" dirty="0"/>
          </a:p>
          <a:p>
            <a:r>
              <a:rPr lang="en-US" dirty="0"/>
              <a:t>Process 2: Privacy Settings Management-edit visibility preferences</a:t>
            </a:r>
          </a:p>
          <a:p>
            <a:endParaRPr lang="en-US" dirty="0"/>
          </a:p>
          <a:p>
            <a:r>
              <a:rPr lang="en-US" dirty="0"/>
              <a:t>Process 3: Security Settings Management-turn on/off two-factor authentication</a:t>
            </a:r>
          </a:p>
          <a:p>
            <a:endParaRPr lang="en-US" dirty="0"/>
          </a:p>
        </p:txBody>
      </p:sp>
      <p:sp>
        <p:nvSpPr>
          <p:cNvPr id="4" name="Footer Placeholder 3">
            <a:extLst>
              <a:ext uri="{FF2B5EF4-FFF2-40B4-BE49-F238E27FC236}">
                <a16:creationId xmlns:a16="http://schemas.microsoft.com/office/drawing/2014/main" id="{7A9D1F9C-3E6B-41F9-808F-AA62B5FBA6DD}"/>
              </a:ext>
            </a:extLst>
          </p:cNvPr>
          <p:cNvSpPr>
            <a:spLocks noGrp="1"/>
          </p:cNvSpPr>
          <p:nvPr>
            <p:ph type="ftr" sz="quarter" idx="11"/>
          </p:nvPr>
        </p:nvSpPr>
        <p:spPr/>
        <p:txBody>
          <a:bodyPr/>
          <a:lstStyle/>
          <a:p>
            <a:r>
              <a:rPr lang="en-US"/>
              <a:t>GROUP B</a:t>
            </a:r>
          </a:p>
        </p:txBody>
      </p:sp>
      <p:sp>
        <p:nvSpPr>
          <p:cNvPr id="5" name="Slide Number Placeholder 4">
            <a:extLst>
              <a:ext uri="{FF2B5EF4-FFF2-40B4-BE49-F238E27FC236}">
                <a16:creationId xmlns:a16="http://schemas.microsoft.com/office/drawing/2014/main" id="{4C5016F7-E4B2-4BCA-AF46-911A50FBD6A7}"/>
              </a:ext>
            </a:extLst>
          </p:cNvPr>
          <p:cNvSpPr>
            <a:spLocks noGrp="1"/>
          </p:cNvSpPr>
          <p:nvPr>
            <p:ph type="sldNum" sz="quarter" idx="12"/>
          </p:nvPr>
        </p:nvSpPr>
        <p:spPr/>
        <p:txBody>
          <a:bodyPr/>
          <a:lstStyle/>
          <a:p>
            <a:fld id="{91A15156-414F-4131-B8C6-37C5A71C1030}" type="slidenum">
              <a:rPr lang="en-US" smtClean="0"/>
              <a:t>10</a:t>
            </a:fld>
            <a:endParaRPr lang="en-US"/>
          </a:p>
        </p:txBody>
      </p:sp>
    </p:spTree>
    <p:extLst>
      <p:ext uri="{BB962C8B-B14F-4D97-AF65-F5344CB8AC3E}">
        <p14:creationId xmlns:p14="http://schemas.microsoft.com/office/powerpoint/2010/main" val="3727577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7AB2CC-84F9-4C0E-86E5-A40553A9B9C9}"/>
              </a:ext>
            </a:extLst>
          </p:cNvPr>
          <p:cNvSpPr>
            <a:spLocks noGrp="1"/>
          </p:cNvSpPr>
          <p:nvPr>
            <p:ph idx="1"/>
          </p:nvPr>
        </p:nvSpPr>
        <p:spPr>
          <a:xfrm>
            <a:off x="441434" y="252248"/>
            <a:ext cx="10912366" cy="5924715"/>
          </a:xfrm>
        </p:spPr>
        <p:txBody>
          <a:bodyPr/>
          <a:lstStyle/>
          <a:p>
            <a:pPr marL="0" indent="0" algn="ctr">
              <a:buNone/>
            </a:pPr>
            <a:r>
              <a:rPr lang="en-GB" dirty="0"/>
              <a:t>EAMPLE OF 1-LEVEL DFD</a:t>
            </a:r>
          </a:p>
        </p:txBody>
      </p:sp>
      <p:sp>
        <p:nvSpPr>
          <p:cNvPr id="4" name="Footer Placeholder 3">
            <a:extLst>
              <a:ext uri="{FF2B5EF4-FFF2-40B4-BE49-F238E27FC236}">
                <a16:creationId xmlns:a16="http://schemas.microsoft.com/office/drawing/2014/main" id="{CBDAB546-7679-4AC5-875D-2689B7C76FA1}"/>
              </a:ext>
            </a:extLst>
          </p:cNvPr>
          <p:cNvSpPr>
            <a:spLocks noGrp="1"/>
          </p:cNvSpPr>
          <p:nvPr>
            <p:ph type="ftr" sz="quarter" idx="11"/>
          </p:nvPr>
        </p:nvSpPr>
        <p:spPr/>
        <p:txBody>
          <a:bodyPr/>
          <a:lstStyle/>
          <a:p>
            <a:r>
              <a:rPr lang="en-US"/>
              <a:t>GROUP B</a:t>
            </a:r>
          </a:p>
        </p:txBody>
      </p:sp>
      <p:sp>
        <p:nvSpPr>
          <p:cNvPr id="5" name="Slide Number Placeholder 4">
            <a:extLst>
              <a:ext uri="{FF2B5EF4-FFF2-40B4-BE49-F238E27FC236}">
                <a16:creationId xmlns:a16="http://schemas.microsoft.com/office/drawing/2014/main" id="{54FC9EFD-7D95-48AA-8727-E6A02324A686}"/>
              </a:ext>
            </a:extLst>
          </p:cNvPr>
          <p:cNvSpPr>
            <a:spLocks noGrp="1"/>
          </p:cNvSpPr>
          <p:nvPr>
            <p:ph type="sldNum" sz="quarter" idx="12"/>
          </p:nvPr>
        </p:nvSpPr>
        <p:spPr/>
        <p:txBody>
          <a:bodyPr/>
          <a:lstStyle/>
          <a:p>
            <a:fld id="{91A15156-414F-4131-B8C6-37C5A71C1030}" type="slidenum">
              <a:rPr lang="en-US" smtClean="0"/>
              <a:t>11</a:t>
            </a:fld>
            <a:endParaRPr lang="en-US"/>
          </a:p>
        </p:txBody>
      </p:sp>
      <p:sp>
        <p:nvSpPr>
          <p:cNvPr id="6" name="Oval 5">
            <a:extLst>
              <a:ext uri="{FF2B5EF4-FFF2-40B4-BE49-F238E27FC236}">
                <a16:creationId xmlns:a16="http://schemas.microsoft.com/office/drawing/2014/main" id="{19935AD5-7742-428F-A2B3-D3C297ABB552}"/>
              </a:ext>
            </a:extLst>
          </p:cNvPr>
          <p:cNvSpPr/>
          <p:nvPr/>
        </p:nvSpPr>
        <p:spPr>
          <a:xfrm>
            <a:off x="8506990" y="4414345"/>
            <a:ext cx="2475632" cy="11666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Privacy Settings Management-edit</a:t>
            </a:r>
            <a:endParaRPr lang="en-GB" dirty="0"/>
          </a:p>
        </p:txBody>
      </p:sp>
      <p:sp>
        <p:nvSpPr>
          <p:cNvPr id="8" name="Oval 7">
            <a:extLst>
              <a:ext uri="{FF2B5EF4-FFF2-40B4-BE49-F238E27FC236}">
                <a16:creationId xmlns:a16="http://schemas.microsoft.com/office/drawing/2014/main" id="{0FCCC9CA-255B-4A4A-8A5D-2B39C385EFD2}"/>
              </a:ext>
            </a:extLst>
          </p:cNvPr>
          <p:cNvSpPr/>
          <p:nvPr/>
        </p:nvSpPr>
        <p:spPr>
          <a:xfrm>
            <a:off x="587914" y="1121343"/>
            <a:ext cx="2039007" cy="1082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User authentication</a:t>
            </a:r>
          </a:p>
        </p:txBody>
      </p:sp>
      <p:sp>
        <p:nvSpPr>
          <p:cNvPr id="9" name="Oval 8">
            <a:extLst>
              <a:ext uri="{FF2B5EF4-FFF2-40B4-BE49-F238E27FC236}">
                <a16:creationId xmlns:a16="http://schemas.microsoft.com/office/drawing/2014/main" id="{58B8C553-878F-4CF7-8A8F-D158183B654F}"/>
              </a:ext>
            </a:extLst>
          </p:cNvPr>
          <p:cNvSpPr/>
          <p:nvPr/>
        </p:nvSpPr>
        <p:spPr>
          <a:xfrm>
            <a:off x="7284385" y="1321619"/>
            <a:ext cx="2475632" cy="912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Security Settings Management-turn</a:t>
            </a:r>
            <a:endParaRPr lang="en-GB" dirty="0"/>
          </a:p>
        </p:txBody>
      </p:sp>
      <p:sp>
        <p:nvSpPr>
          <p:cNvPr id="2" name="Rectangle 1">
            <a:extLst>
              <a:ext uri="{FF2B5EF4-FFF2-40B4-BE49-F238E27FC236}">
                <a16:creationId xmlns:a16="http://schemas.microsoft.com/office/drawing/2014/main" id="{FA3C00DF-CB3A-4F8E-B1F9-217FE56E000E}"/>
              </a:ext>
            </a:extLst>
          </p:cNvPr>
          <p:cNvSpPr/>
          <p:nvPr/>
        </p:nvSpPr>
        <p:spPr>
          <a:xfrm>
            <a:off x="4628007" y="2937280"/>
            <a:ext cx="1780674" cy="810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Log in</a:t>
            </a:r>
          </a:p>
        </p:txBody>
      </p:sp>
      <p:sp>
        <p:nvSpPr>
          <p:cNvPr id="7" name="Rectangle 6">
            <a:extLst>
              <a:ext uri="{FF2B5EF4-FFF2-40B4-BE49-F238E27FC236}">
                <a16:creationId xmlns:a16="http://schemas.microsoft.com/office/drawing/2014/main" id="{4B9C0F8C-BEF1-43BD-B53A-DD548ED37876}"/>
              </a:ext>
            </a:extLst>
          </p:cNvPr>
          <p:cNvSpPr/>
          <p:nvPr/>
        </p:nvSpPr>
        <p:spPr>
          <a:xfrm>
            <a:off x="4628007" y="1321619"/>
            <a:ext cx="1674796" cy="682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visibility preferences</a:t>
            </a:r>
            <a:endParaRPr lang="en-GB" dirty="0"/>
          </a:p>
        </p:txBody>
      </p:sp>
      <p:sp>
        <p:nvSpPr>
          <p:cNvPr id="10" name="Rectangle 9">
            <a:extLst>
              <a:ext uri="{FF2B5EF4-FFF2-40B4-BE49-F238E27FC236}">
                <a16:creationId xmlns:a16="http://schemas.microsoft.com/office/drawing/2014/main" id="{48B9206B-6E30-478C-AB12-D1D8817D52EF}"/>
              </a:ext>
            </a:extLst>
          </p:cNvPr>
          <p:cNvSpPr/>
          <p:nvPr/>
        </p:nvSpPr>
        <p:spPr>
          <a:xfrm>
            <a:off x="4803006" y="4666593"/>
            <a:ext cx="167479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authentication</a:t>
            </a:r>
            <a:endParaRPr lang="en-GB" dirty="0"/>
          </a:p>
        </p:txBody>
      </p:sp>
      <p:cxnSp>
        <p:nvCxnSpPr>
          <p:cNvPr id="12" name="Straight Arrow Connector 11">
            <a:extLst>
              <a:ext uri="{FF2B5EF4-FFF2-40B4-BE49-F238E27FC236}">
                <a16:creationId xmlns:a16="http://schemas.microsoft.com/office/drawing/2014/main" id="{17A4F03E-760A-442F-8351-A5401CDCD2BF}"/>
              </a:ext>
            </a:extLst>
          </p:cNvPr>
          <p:cNvCxnSpPr>
            <a:cxnSpLocks/>
          </p:cNvCxnSpPr>
          <p:nvPr/>
        </p:nvCxnSpPr>
        <p:spPr>
          <a:xfrm>
            <a:off x="2626921" y="1777989"/>
            <a:ext cx="18715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02E24D8-4A08-4080-93D0-CDBF87CFC577}"/>
              </a:ext>
            </a:extLst>
          </p:cNvPr>
          <p:cNvCxnSpPr/>
          <p:nvPr/>
        </p:nvCxnSpPr>
        <p:spPr>
          <a:xfrm>
            <a:off x="5518344" y="2089922"/>
            <a:ext cx="0" cy="711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E90984E-B83F-47A5-8632-FA72CCD00907}"/>
              </a:ext>
            </a:extLst>
          </p:cNvPr>
          <p:cNvCxnSpPr>
            <a:endCxn id="10" idx="0"/>
          </p:cNvCxnSpPr>
          <p:nvPr/>
        </p:nvCxnSpPr>
        <p:spPr>
          <a:xfrm>
            <a:off x="5640403" y="3748208"/>
            <a:ext cx="1" cy="918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698A4C7-21C3-4AF9-AB2F-B67EF5DB7B21}"/>
              </a:ext>
            </a:extLst>
          </p:cNvPr>
          <p:cNvCxnSpPr/>
          <p:nvPr/>
        </p:nvCxnSpPr>
        <p:spPr>
          <a:xfrm>
            <a:off x="6408681" y="1867301"/>
            <a:ext cx="7525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402CBBB-5471-4553-8AAC-632B0DE05C28}"/>
              </a:ext>
            </a:extLst>
          </p:cNvPr>
          <p:cNvCxnSpPr/>
          <p:nvPr/>
        </p:nvCxnSpPr>
        <p:spPr>
          <a:xfrm>
            <a:off x="6784938" y="5274644"/>
            <a:ext cx="17220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1583D95-D793-4ED4-BF1D-968E8263734C}"/>
              </a:ext>
            </a:extLst>
          </p:cNvPr>
          <p:cNvCxnSpPr/>
          <p:nvPr/>
        </p:nvCxnSpPr>
        <p:spPr>
          <a:xfrm flipH="1" flipV="1">
            <a:off x="6477801" y="3342744"/>
            <a:ext cx="2358191" cy="1161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58DCF56-E427-44D6-8AD5-F30F83DC1F7A}"/>
              </a:ext>
            </a:extLst>
          </p:cNvPr>
          <p:cNvCxnSpPr/>
          <p:nvPr/>
        </p:nvCxnSpPr>
        <p:spPr>
          <a:xfrm>
            <a:off x="1905802" y="2203908"/>
            <a:ext cx="2897204" cy="3224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10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B8803-0203-4EB1-92F2-8F5AA3BF18EF}"/>
              </a:ext>
            </a:extLst>
          </p:cNvPr>
          <p:cNvSpPr>
            <a:spLocks noGrp="1"/>
          </p:cNvSpPr>
          <p:nvPr>
            <p:ph type="title"/>
          </p:nvPr>
        </p:nvSpPr>
        <p:spPr/>
        <p:txBody>
          <a:bodyPr>
            <a:normAutofit/>
          </a:bodyPr>
          <a:lstStyle/>
          <a:p>
            <a:r>
              <a:rPr lang="en-US" dirty="0">
                <a:effectLst/>
                <a:ea typeface="Calibri" panose="020F0502020204030204" pitchFamily="34" charset="0"/>
                <a:cs typeface="Times New Roman" panose="02020603050405020304" pitchFamily="18" charset="0"/>
              </a:rPr>
              <a:t>Data Dictionary</a:t>
            </a:r>
            <a:endParaRPr lang="en-US" dirty="0"/>
          </a:p>
        </p:txBody>
      </p:sp>
      <p:sp>
        <p:nvSpPr>
          <p:cNvPr id="3" name="Content Placeholder 2">
            <a:extLst>
              <a:ext uri="{FF2B5EF4-FFF2-40B4-BE49-F238E27FC236}">
                <a16:creationId xmlns:a16="http://schemas.microsoft.com/office/drawing/2014/main" id="{2B2AB455-AB77-4A21-9E10-2D18BB0980A7}"/>
              </a:ext>
            </a:extLst>
          </p:cNvPr>
          <p:cNvSpPr>
            <a:spLocks noGrp="1"/>
          </p:cNvSpPr>
          <p:nvPr>
            <p:ph idx="1"/>
          </p:nvPr>
        </p:nvSpPr>
        <p:spPr/>
        <p:txBody>
          <a:bodyPr>
            <a:normAutofit/>
          </a:bodyPr>
          <a:lstStyle/>
          <a:p>
            <a:pPr marL="0" indent="0">
              <a:buNone/>
            </a:pPr>
            <a:r>
              <a:rPr lang="en-US" dirty="0"/>
              <a:t>A data dictionary defines the meaning, structure, and format of the data in the system. Example:</a:t>
            </a:r>
          </a:p>
          <a:p>
            <a:pPr marL="0" indent="0">
              <a:buNone/>
            </a:pPr>
            <a:endParaRPr lang="en-US" dirty="0"/>
          </a:p>
          <a:p>
            <a:pPr marL="0" indent="0">
              <a:buNone/>
            </a:pPr>
            <a:r>
              <a:rPr lang="en-US" dirty="0"/>
              <a:t>Users Table:</a:t>
            </a:r>
          </a:p>
          <a:p>
            <a:pPr marL="0" indent="0">
              <a:buNone/>
            </a:pPr>
            <a:r>
              <a:rPr lang="en-US" dirty="0"/>
              <a:t>user_id: Integer, Unique ID for each user.</a:t>
            </a:r>
          </a:p>
          <a:p>
            <a:pPr marL="0" indent="0">
              <a:buNone/>
            </a:pPr>
            <a:r>
              <a:rPr lang="en-US" dirty="0"/>
              <a:t>username: String, User's Instagram handle.</a:t>
            </a:r>
          </a:p>
          <a:p>
            <a:pPr marL="0" indent="0">
              <a:buNone/>
            </a:pPr>
            <a:r>
              <a:rPr lang="en-US" dirty="0"/>
              <a:t>email: String, User's email address.</a:t>
            </a:r>
          </a:p>
          <a:p>
            <a:pPr marL="0" indent="0">
              <a:buNone/>
            </a:pPr>
            <a:r>
              <a:rPr lang="en-US" dirty="0"/>
              <a:t>password: String, Encrypted user password.</a:t>
            </a:r>
          </a:p>
          <a:p>
            <a:endParaRPr lang="en-US" dirty="0"/>
          </a:p>
        </p:txBody>
      </p:sp>
      <p:sp>
        <p:nvSpPr>
          <p:cNvPr id="4" name="Footer Placeholder 3">
            <a:extLst>
              <a:ext uri="{FF2B5EF4-FFF2-40B4-BE49-F238E27FC236}">
                <a16:creationId xmlns:a16="http://schemas.microsoft.com/office/drawing/2014/main" id="{5D38FDAA-EADF-459C-8F24-FF7F51DE1CD9}"/>
              </a:ext>
            </a:extLst>
          </p:cNvPr>
          <p:cNvSpPr>
            <a:spLocks noGrp="1"/>
          </p:cNvSpPr>
          <p:nvPr>
            <p:ph type="ftr" sz="quarter" idx="11"/>
          </p:nvPr>
        </p:nvSpPr>
        <p:spPr/>
        <p:txBody>
          <a:bodyPr/>
          <a:lstStyle/>
          <a:p>
            <a:r>
              <a:rPr lang="en-US"/>
              <a:t>GROUP B</a:t>
            </a:r>
          </a:p>
        </p:txBody>
      </p:sp>
      <p:sp>
        <p:nvSpPr>
          <p:cNvPr id="5" name="Slide Number Placeholder 4">
            <a:extLst>
              <a:ext uri="{FF2B5EF4-FFF2-40B4-BE49-F238E27FC236}">
                <a16:creationId xmlns:a16="http://schemas.microsoft.com/office/drawing/2014/main" id="{2B9A4CDC-9164-4045-B051-70A04CF505CF}"/>
              </a:ext>
            </a:extLst>
          </p:cNvPr>
          <p:cNvSpPr>
            <a:spLocks noGrp="1"/>
          </p:cNvSpPr>
          <p:nvPr>
            <p:ph type="sldNum" sz="quarter" idx="12"/>
          </p:nvPr>
        </p:nvSpPr>
        <p:spPr/>
        <p:txBody>
          <a:bodyPr/>
          <a:lstStyle/>
          <a:p>
            <a:fld id="{91A15156-414F-4131-B8C6-37C5A71C1030}" type="slidenum">
              <a:rPr lang="en-US" smtClean="0"/>
              <a:t>12</a:t>
            </a:fld>
            <a:endParaRPr lang="en-US"/>
          </a:p>
        </p:txBody>
      </p:sp>
    </p:spTree>
    <p:extLst>
      <p:ext uri="{BB962C8B-B14F-4D97-AF65-F5344CB8AC3E}">
        <p14:creationId xmlns:p14="http://schemas.microsoft.com/office/powerpoint/2010/main" val="1793318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F94054-9121-4E5E-950B-C1EE2334CB64}"/>
              </a:ext>
            </a:extLst>
          </p:cNvPr>
          <p:cNvSpPr>
            <a:spLocks noGrp="1"/>
          </p:cNvSpPr>
          <p:nvPr>
            <p:ph idx="1"/>
          </p:nvPr>
        </p:nvSpPr>
        <p:spPr>
          <a:xfrm>
            <a:off x="462337" y="606175"/>
            <a:ext cx="10891463" cy="5570788"/>
          </a:xfrm>
        </p:spPr>
        <p:txBody>
          <a:bodyPr/>
          <a:lstStyle/>
          <a:p>
            <a:pPr marL="0" marR="0" indent="0">
              <a:lnSpc>
                <a:spcPct val="107000"/>
              </a:lnSpc>
              <a:spcBef>
                <a:spcPts val="0"/>
              </a:spcBef>
              <a:spcAft>
                <a:spcPts val="800"/>
              </a:spcAft>
              <a:buNone/>
            </a:pPr>
            <a:r>
              <a:rPr lang="en-US" dirty="0">
                <a:effectLst/>
                <a:ea typeface="Calibri" panose="020F0502020204030204" pitchFamily="34" charset="0"/>
              </a:rPr>
              <a:t> </a:t>
            </a:r>
          </a:p>
          <a:p>
            <a:pPr marL="0" marR="0" indent="0">
              <a:lnSpc>
                <a:spcPct val="107000"/>
              </a:lnSpc>
              <a:spcBef>
                <a:spcPts val="0"/>
              </a:spcBef>
              <a:spcAft>
                <a:spcPts val="800"/>
              </a:spcAft>
              <a:buNone/>
            </a:pPr>
            <a:r>
              <a:rPr lang="en-US" dirty="0">
                <a:effectLst/>
                <a:ea typeface="Calibri" panose="020F0502020204030204" pitchFamily="34" charset="0"/>
              </a:rPr>
              <a:t>Privacy Settings Table:</a:t>
            </a:r>
          </a:p>
          <a:p>
            <a:pPr marL="0" marR="0" indent="0">
              <a:lnSpc>
                <a:spcPct val="107000"/>
              </a:lnSpc>
              <a:spcBef>
                <a:spcPts val="0"/>
              </a:spcBef>
              <a:spcAft>
                <a:spcPts val="800"/>
              </a:spcAft>
              <a:buNone/>
            </a:pPr>
            <a:r>
              <a:rPr lang="en-US" dirty="0">
                <a:effectLst/>
                <a:ea typeface="Calibri" panose="020F0502020204030204" pitchFamily="34" charset="0"/>
              </a:rPr>
              <a:t> </a:t>
            </a:r>
          </a:p>
          <a:p>
            <a:pPr marL="0" marR="0" indent="0">
              <a:lnSpc>
                <a:spcPct val="107000"/>
              </a:lnSpc>
              <a:spcBef>
                <a:spcPts val="0"/>
              </a:spcBef>
              <a:spcAft>
                <a:spcPts val="800"/>
              </a:spcAft>
              <a:buNone/>
            </a:pPr>
            <a:r>
              <a:rPr lang="en-US" dirty="0">
                <a:effectLst/>
                <a:ea typeface="Calibri" panose="020F0502020204030204" pitchFamily="34" charset="0"/>
              </a:rPr>
              <a:t>user_id: Integer, References Users.user_id.</a:t>
            </a:r>
          </a:p>
          <a:p>
            <a:pPr marL="0" marR="0" indent="0">
              <a:lnSpc>
                <a:spcPct val="107000"/>
              </a:lnSpc>
              <a:spcBef>
                <a:spcPts val="0"/>
              </a:spcBef>
              <a:spcAft>
                <a:spcPts val="800"/>
              </a:spcAft>
              <a:buNone/>
            </a:pPr>
            <a:r>
              <a:rPr lang="en-US" dirty="0">
                <a:effectLst/>
                <a:ea typeface="Calibri" panose="020F0502020204030204" pitchFamily="34" charset="0"/>
              </a:rPr>
              <a:t> </a:t>
            </a:r>
          </a:p>
          <a:p>
            <a:pPr marL="0" marR="0" indent="0">
              <a:lnSpc>
                <a:spcPct val="107000"/>
              </a:lnSpc>
              <a:spcBef>
                <a:spcPts val="0"/>
              </a:spcBef>
              <a:spcAft>
                <a:spcPts val="800"/>
              </a:spcAft>
              <a:buNone/>
            </a:pPr>
            <a:r>
              <a:rPr lang="en-US" dirty="0">
                <a:effectLst/>
                <a:ea typeface="Calibri" panose="020F0502020204030204" pitchFamily="34" charset="0"/>
              </a:rPr>
              <a:t>post_visibility: Enum (Public, Friends, Only Me).</a:t>
            </a:r>
          </a:p>
          <a:p>
            <a:pPr marL="0" marR="0" indent="0">
              <a:lnSpc>
                <a:spcPct val="107000"/>
              </a:lnSpc>
              <a:spcBef>
                <a:spcPts val="0"/>
              </a:spcBef>
              <a:spcAft>
                <a:spcPts val="800"/>
              </a:spcAft>
              <a:buNone/>
            </a:pPr>
            <a:r>
              <a:rPr lang="en-US" dirty="0">
                <a:effectLst/>
                <a:ea typeface="Calibri" panose="020F0502020204030204" pitchFamily="34" charset="0"/>
              </a:rPr>
              <a:t> </a:t>
            </a:r>
          </a:p>
          <a:p>
            <a:pPr marL="0" marR="0" indent="0">
              <a:lnSpc>
                <a:spcPct val="107000"/>
              </a:lnSpc>
              <a:spcBef>
                <a:spcPts val="0"/>
              </a:spcBef>
              <a:spcAft>
                <a:spcPts val="800"/>
              </a:spcAft>
              <a:buNone/>
            </a:pPr>
            <a:r>
              <a:rPr lang="en-US" dirty="0">
                <a:effectLst/>
                <a:ea typeface="Calibri" panose="020F0502020204030204" pitchFamily="34" charset="0"/>
              </a:rPr>
              <a:t>story_visibility: Enum (Public, Friends, Only Me).</a:t>
            </a:r>
          </a:p>
          <a:p>
            <a:endParaRPr lang="en-US" dirty="0"/>
          </a:p>
        </p:txBody>
      </p:sp>
      <p:sp>
        <p:nvSpPr>
          <p:cNvPr id="4" name="Footer Placeholder 3">
            <a:extLst>
              <a:ext uri="{FF2B5EF4-FFF2-40B4-BE49-F238E27FC236}">
                <a16:creationId xmlns:a16="http://schemas.microsoft.com/office/drawing/2014/main" id="{80177795-88A2-4985-AE54-94F4C4E84EBB}"/>
              </a:ext>
            </a:extLst>
          </p:cNvPr>
          <p:cNvSpPr>
            <a:spLocks noGrp="1"/>
          </p:cNvSpPr>
          <p:nvPr>
            <p:ph type="ftr" sz="quarter" idx="11"/>
          </p:nvPr>
        </p:nvSpPr>
        <p:spPr/>
        <p:txBody>
          <a:bodyPr/>
          <a:lstStyle/>
          <a:p>
            <a:r>
              <a:rPr lang="en-US"/>
              <a:t>GROUP B</a:t>
            </a:r>
          </a:p>
        </p:txBody>
      </p:sp>
      <p:sp>
        <p:nvSpPr>
          <p:cNvPr id="5" name="Slide Number Placeholder 4">
            <a:extLst>
              <a:ext uri="{FF2B5EF4-FFF2-40B4-BE49-F238E27FC236}">
                <a16:creationId xmlns:a16="http://schemas.microsoft.com/office/drawing/2014/main" id="{3B70B27D-0A6B-456A-9603-1DB8BFC01C46}"/>
              </a:ext>
            </a:extLst>
          </p:cNvPr>
          <p:cNvSpPr>
            <a:spLocks noGrp="1"/>
          </p:cNvSpPr>
          <p:nvPr>
            <p:ph type="sldNum" sz="quarter" idx="12"/>
          </p:nvPr>
        </p:nvSpPr>
        <p:spPr/>
        <p:txBody>
          <a:bodyPr/>
          <a:lstStyle/>
          <a:p>
            <a:fld id="{91A15156-414F-4131-B8C6-37C5A71C1030}" type="slidenum">
              <a:rPr lang="en-US" smtClean="0"/>
              <a:t>13</a:t>
            </a:fld>
            <a:endParaRPr lang="en-US"/>
          </a:p>
        </p:txBody>
      </p:sp>
    </p:spTree>
    <p:extLst>
      <p:ext uri="{BB962C8B-B14F-4D97-AF65-F5344CB8AC3E}">
        <p14:creationId xmlns:p14="http://schemas.microsoft.com/office/powerpoint/2010/main" val="1712587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75D35-032C-4A1C-8F7A-7FB3A7576BA4}"/>
              </a:ext>
            </a:extLst>
          </p:cNvPr>
          <p:cNvSpPr>
            <a:spLocks noGrp="1"/>
          </p:cNvSpPr>
          <p:nvPr>
            <p:ph type="title"/>
          </p:nvPr>
        </p:nvSpPr>
        <p:spPr/>
        <p:txBody>
          <a:bodyPr>
            <a:normAutofit/>
          </a:bodyPr>
          <a:lstStyle/>
          <a:p>
            <a:r>
              <a:rPr lang="en-US" sz="3200" dirty="0">
                <a:effectLst/>
                <a:ea typeface="Calibri" panose="020F0502020204030204" pitchFamily="34" charset="0"/>
                <a:cs typeface="Times New Roman" panose="02020603050405020304" pitchFamily="18" charset="0"/>
              </a:rPr>
              <a:t>Entity-Relationship (ER) Diagram</a:t>
            </a:r>
            <a:endParaRPr lang="en-US" sz="3200" dirty="0"/>
          </a:p>
        </p:txBody>
      </p:sp>
      <p:sp>
        <p:nvSpPr>
          <p:cNvPr id="3" name="Content Placeholder 2">
            <a:extLst>
              <a:ext uri="{FF2B5EF4-FFF2-40B4-BE49-F238E27FC236}">
                <a16:creationId xmlns:a16="http://schemas.microsoft.com/office/drawing/2014/main" id="{9DACB9A2-703A-4023-B321-9E5C21B48C0A}"/>
              </a:ext>
            </a:extLst>
          </p:cNvPr>
          <p:cNvSpPr>
            <a:spLocks noGrp="1"/>
          </p:cNvSpPr>
          <p:nvPr>
            <p:ph idx="1"/>
          </p:nvPr>
        </p:nvSpPr>
        <p:spPr/>
        <p:txBody>
          <a:bodyPr>
            <a:normAutofit fontScale="92500" lnSpcReduction="20000"/>
          </a:bodyPr>
          <a:lstStyle/>
          <a:p>
            <a:pPr marL="0" indent="0">
              <a:buNone/>
            </a:pPr>
            <a:r>
              <a:rPr lang="en-US" dirty="0"/>
              <a:t>ER diagram depicts the visual relation of various entities that are part of the database. This includes:</a:t>
            </a:r>
          </a:p>
          <a:p>
            <a:pPr marL="0" indent="0">
              <a:buNone/>
            </a:pPr>
            <a:endParaRPr lang="en-US" dirty="0"/>
          </a:p>
          <a:p>
            <a:pPr marL="0" indent="0">
              <a:buNone/>
            </a:pPr>
            <a:r>
              <a:rPr lang="en-US" dirty="0"/>
              <a:t>Users: A one-to-many relationship with the Privacy Settings (one user having many privacy settings)</a:t>
            </a:r>
          </a:p>
          <a:p>
            <a:pPr marL="0" indent="0">
              <a:buNone/>
            </a:pPr>
            <a:endParaRPr lang="en-US" dirty="0"/>
          </a:p>
          <a:p>
            <a:pPr marL="0" indent="0">
              <a:buNone/>
            </a:pPr>
            <a:r>
              <a:rPr lang="en-US" dirty="0"/>
              <a:t>Users: One to many with Security Settings (one user with many security settings).</a:t>
            </a:r>
          </a:p>
          <a:p>
            <a:pPr marL="0" indent="0">
              <a:buNone/>
            </a:pPr>
            <a:endParaRPr lang="en-US" dirty="0"/>
          </a:p>
          <a:p>
            <a:pPr marL="0" indent="0">
              <a:buNone/>
            </a:pPr>
            <a:r>
              <a:rPr lang="en-US" dirty="0"/>
              <a:t>This ER diagram will further clarify which keys, primary or foreign, should be used and how these two or more entities may have one-to-many or many-to-many relationships with each other.</a:t>
            </a:r>
          </a:p>
          <a:p>
            <a:endParaRPr lang="en-US" dirty="0"/>
          </a:p>
        </p:txBody>
      </p:sp>
      <p:sp>
        <p:nvSpPr>
          <p:cNvPr id="4" name="Footer Placeholder 3">
            <a:extLst>
              <a:ext uri="{FF2B5EF4-FFF2-40B4-BE49-F238E27FC236}">
                <a16:creationId xmlns:a16="http://schemas.microsoft.com/office/drawing/2014/main" id="{E6CD4281-1F0A-4F11-8766-239BB6BD1414}"/>
              </a:ext>
            </a:extLst>
          </p:cNvPr>
          <p:cNvSpPr>
            <a:spLocks noGrp="1"/>
          </p:cNvSpPr>
          <p:nvPr>
            <p:ph type="ftr" sz="quarter" idx="11"/>
          </p:nvPr>
        </p:nvSpPr>
        <p:spPr/>
        <p:txBody>
          <a:bodyPr/>
          <a:lstStyle/>
          <a:p>
            <a:r>
              <a:rPr lang="en-US"/>
              <a:t>GROUP B</a:t>
            </a:r>
          </a:p>
        </p:txBody>
      </p:sp>
      <p:sp>
        <p:nvSpPr>
          <p:cNvPr id="5" name="Slide Number Placeholder 4">
            <a:extLst>
              <a:ext uri="{FF2B5EF4-FFF2-40B4-BE49-F238E27FC236}">
                <a16:creationId xmlns:a16="http://schemas.microsoft.com/office/drawing/2014/main" id="{C6982558-632A-4AD5-91AB-3C0A671D95A2}"/>
              </a:ext>
            </a:extLst>
          </p:cNvPr>
          <p:cNvSpPr>
            <a:spLocks noGrp="1"/>
          </p:cNvSpPr>
          <p:nvPr>
            <p:ph type="sldNum" sz="quarter" idx="12"/>
          </p:nvPr>
        </p:nvSpPr>
        <p:spPr/>
        <p:txBody>
          <a:bodyPr/>
          <a:lstStyle/>
          <a:p>
            <a:fld id="{91A15156-414F-4131-B8C6-37C5A71C1030}" type="slidenum">
              <a:rPr lang="en-US" smtClean="0"/>
              <a:t>14</a:t>
            </a:fld>
            <a:endParaRPr lang="en-US"/>
          </a:p>
        </p:txBody>
      </p:sp>
    </p:spTree>
    <p:extLst>
      <p:ext uri="{BB962C8B-B14F-4D97-AF65-F5344CB8AC3E}">
        <p14:creationId xmlns:p14="http://schemas.microsoft.com/office/powerpoint/2010/main" val="3731581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351DFE5-E059-4A8B-A771-EE6D9C697A69}"/>
              </a:ext>
            </a:extLst>
          </p:cNvPr>
          <p:cNvPicPr>
            <a:picLocks noGrp="1" noChangeAspect="1"/>
          </p:cNvPicPr>
          <p:nvPr>
            <p:ph idx="1"/>
          </p:nvPr>
        </p:nvPicPr>
        <p:blipFill>
          <a:blip r:embed="rId2"/>
          <a:stretch>
            <a:fillRect/>
          </a:stretch>
        </p:blipFill>
        <p:spPr>
          <a:xfrm>
            <a:off x="1414914" y="1282329"/>
            <a:ext cx="9352401" cy="4954841"/>
          </a:xfrm>
          <a:prstGeom prst="rect">
            <a:avLst/>
          </a:prstGeom>
        </p:spPr>
      </p:pic>
      <p:sp>
        <p:nvSpPr>
          <p:cNvPr id="4" name="Footer Placeholder 3">
            <a:extLst>
              <a:ext uri="{FF2B5EF4-FFF2-40B4-BE49-F238E27FC236}">
                <a16:creationId xmlns:a16="http://schemas.microsoft.com/office/drawing/2014/main" id="{5F1D7387-FA56-4770-9C08-FB318C1E2525}"/>
              </a:ext>
            </a:extLst>
          </p:cNvPr>
          <p:cNvSpPr>
            <a:spLocks noGrp="1"/>
          </p:cNvSpPr>
          <p:nvPr>
            <p:ph type="ftr" sz="quarter" idx="11"/>
          </p:nvPr>
        </p:nvSpPr>
        <p:spPr/>
        <p:txBody>
          <a:bodyPr/>
          <a:lstStyle/>
          <a:p>
            <a:r>
              <a:rPr lang="en-US"/>
              <a:t>GROUP B</a:t>
            </a:r>
          </a:p>
        </p:txBody>
      </p:sp>
      <p:sp>
        <p:nvSpPr>
          <p:cNvPr id="5" name="Slide Number Placeholder 4">
            <a:extLst>
              <a:ext uri="{FF2B5EF4-FFF2-40B4-BE49-F238E27FC236}">
                <a16:creationId xmlns:a16="http://schemas.microsoft.com/office/drawing/2014/main" id="{3E1129BA-789F-43F8-94F9-0FC687C2E2D5}"/>
              </a:ext>
            </a:extLst>
          </p:cNvPr>
          <p:cNvSpPr>
            <a:spLocks noGrp="1"/>
          </p:cNvSpPr>
          <p:nvPr>
            <p:ph type="sldNum" sz="quarter" idx="12"/>
          </p:nvPr>
        </p:nvSpPr>
        <p:spPr/>
        <p:txBody>
          <a:bodyPr/>
          <a:lstStyle/>
          <a:p>
            <a:fld id="{91A15156-414F-4131-B8C6-37C5A71C1030}" type="slidenum">
              <a:rPr lang="en-US" smtClean="0"/>
              <a:t>15</a:t>
            </a:fld>
            <a:endParaRPr lang="en-US"/>
          </a:p>
        </p:txBody>
      </p:sp>
    </p:spTree>
    <p:extLst>
      <p:ext uri="{BB962C8B-B14F-4D97-AF65-F5344CB8AC3E}">
        <p14:creationId xmlns:p14="http://schemas.microsoft.com/office/powerpoint/2010/main" val="2121291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5091-B3C7-4B00-B037-0D05C9A7428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4DC144B-46BD-436B-A262-B0572649F9F4}"/>
              </a:ext>
            </a:extLst>
          </p:cNvPr>
          <p:cNvSpPr>
            <a:spLocks noGrp="1"/>
          </p:cNvSpPr>
          <p:nvPr>
            <p:ph idx="1"/>
          </p:nvPr>
        </p:nvSpPr>
        <p:spPr/>
        <p:txBody>
          <a:bodyPr/>
          <a:lstStyle/>
          <a:p>
            <a:r>
              <a:rPr lang="en-US" dirty="0"/>
              <a:t>Consequently, the Instagram Privacy Management System is designed to ensure that all users will have full control over their privacy and security settings. The design of the system ensures ease of use with security at a high level, supported by data encryption and multi-factor authentication. This is to instill trust in the users while assuring them of a secured platform to manage their personal privacy on Instagram.</a:t>
            </a:r>
          </a:p>
          <a:p>
            <a:pPr algn="ctr"/>
            <a:endParaRPr lang="en-US" dirty="0"/>
          </a:p>
          <a:p>
            <a:pPr algn="ctr"/>
            <a:endParaRPr lang="en-US" dirty="0"/>
          </a:p>
          <a:p>
            <a:pPr marL="0" indent="0" algn="ctr">
              <a:buNone/>
            </a:pPr>
            <a:r>
              <a:rPr lang="en-US" sz="4800" dirty="0">
                <a:latin typeface="Algerian" panose="04020705040A02060702" pitchFamily="82" charset="0"/>
              </a:rPr>
              <a:t>Thank you </a:t>
            </a:r>
          </a:p>
        </p:txBody>
      </p:sp>
      <p:sp>
        <p:nvSpPr>
          <p:cNvPr id="4" name="Footer Placeholder 3">
            <a:extLst>
              <a:ext uri="{FF2B5EF4-FFF2-40B4-BE49-F238E27FC236}">
                <a16:creationId xmlns:a16="http://schemas.microsoft.com/office/drawing/2014/main" id="{12CA6CFA-F072-4960-A965-6100C4125D17}"/>
              </a:ext>
            </a:extLst>
          </p:cNvPr>
          <p:cNvSpPr>
            <a:spLocks noGrp="1"/>
          </p:cNvSpPr>
          <p:nvPr>
            <p:ph type="ftr" sz="quarter" idx="11"/>
          </p:nvPr>
        </p:nvSpPr>
        <p:spPr/>
        <p:txBody>
          <a:bodyPr/>
          <a:lstStyle/>
          <a:p>
            <a:r>
              <a:rPr lang="en-US"/>
              <a:t>GROUP B</a:t>
            </a:r>
          </a:p>
        </p:txBody>
      </p:sp>
      <p:sp>
        <p:nvSpPr>
          <p:cNvPr id="5" name="Slide Number Placeholder 4">
            <a:extLst>
              <a:ext uri="{FF2B5EF4-FFF2-40B4-BE49-F238E27FC236}">
                <a16:creationId xmlns:a16="http://schemas.microsoft.com/office/drawing/2014/main" id="{423B4B6C-444D-4031-BCCA-6E253A019689}"/>
              </a:ext>
            </a:extLst>
          </p:cNvPr>
          <p:cNvSpPr>
            <a:spLocks noGrp="1"/>
          </p:cNvSpPr>
          <p:nvPr>
            <p:ph type="sldNum" sz="quarter" idx="12"/>
          </p:nvPr>
        </p:nvSpPr>
        <p:spPr/>
        <p:txBody>
          <a:bodyPr/>
          <a:lstStyle/>
          <a:p>
            <a:fld id="{91A15156-414F-4131-B8C6-37C5A71C1030}" type="slidenum">
              <a:rPr lang="en-US" smtClean="0"/>
              <a:t>16</a:t>
            </a:fld>
            <a:endParaRPr lang="en-US"/>
          </a:p>
        </p:txBody>
      </p:sp>
    </p:spTree>
    <p:extLst>
      <p:ext uri="{BB962C8B-B14F-4D97-AF65-F5344CB8AC3E}">
        <p14:creationId xmlns:p14="http://schemas.microsoft.com/office/powerpoint/2010/main" val="1665311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E1D79-7513-45C6-AB4D-8E43D66222F3}"/>
              </a:ext>
            </a:extLst>
          </p:cNvPr>
          <p:cNvSpPr>
            <a:spLocks noGrp="1"/>
          </p:cNvSpPr>
          <p:nvPr>
            <p:ph type="title"/>
          </p:nvPr>
        </p:nvSpPr>
        <p:spPr/>
        <p:txBody>
          <a:bodyPr/>
          <a:lstStyle/>
          <a:p>
            <a:r>
              <a:rPr lang="en-US" dirty="0"/>
              <a:t>GROUP MEMBERS</a:t>
            </a:r>
          </a:p>
        </p:txBody>
      </p:sp>
      <p:sp>
        <p:nvSpPr>
          <p:cNvPr id="4" name="Content Placeholder 2">
            <a:extLst>
              <a:ext uri="{FF2B5EF4-FFF2-40B4-BE49-F238E27FC236}">
                <a16:creationId xmlns:a16="http://schemas.microsoft.com/office/drawing/2014/main" id="{D88B266F-A71D-4D84-A14A-0CEB2A441F04}"/>
              </a:ext>
            </a:extLst>
          </p:cNvPr>
          <p:cNvSpPr>
            <a:spLocks noGrp="1"/>
          </p:cNvSpPr>
          <p:nvPr>
            <p:ph idx="1"/>
          </p:nvPr>
        </p:nvSpPr>
        <p:spPr>
          <a:xfrm>
            <a:off x="838200" y="1825625"/>
            <a:ext cx="10515600" cy="4351338"/>
          </a:xfrm>
        </p:spPr>
        <p:txBody>
          <a:bodyPr>
            <a:normAutofit fontScale="92500" lnSpcReduction="20000"/>
          </a:bodyPr>
          <a:lstStyle/>
          <a:p>
            <a:pPr marL="0" indent="0">
              <a:buNone/>
            </a:pPr>
            <a:endParaRPr lang="en-US" dirty="0"/>
          </a:p>
          <a:p>
            <a:pPr marL="0" indent="0" algn="ctr">
              <a:lnSpc>
                <a:spcPct val="150000"/>
              </a:lnSpc>
              <a:buNone/>
            </a:pPr>
            <a:r>
              <a:rPr lang="en-US" dirty="0">
                <a:ln w="0"/>
                <a:latin typeface="Cambria" panose="02040503050406030204" pitchFamily="18" charset="0"/>
                <a:ea typeface="Cambria" panose="02040503050406030204" pitchFamily="18" charset="0"/>
              </a:rPr>
              <a:t>1) ABDUL RAHMAN JASIM	-	VU-BSF-2407-2235-DAY</a:t>
            </a:r>
          </a:p>
          <a:p>
            <a:pPr marL="0" indent="0" algn="ctr">
              <a:lnSpc>
                <a:spcPct val="150000"/>
              </a:lnSpc>
              <a:buNone/>
            </a:pPr>
            <a:r>
              <a:rPr lang="en-US" dirty="0">
                <a:ln w="0"/>
                <a:latin typeface="Cambria" panose="02040503050406030204" pitchFamily="18" charset="0"/>
                <a:ea typeface="Cambria" panose="02040503050406030204" pitchFamily="18" charset="0"/>
              </a:rPr>
              <a:t>2) NABATANZI NORAH NURU 	-	VU-BSF-2407-1638-DAY     </a:t>
            </a:r>
          </a:p>
          <a:p>
            <a:pPr marL="0" indent="0" algn="ctr">
              <a:lnSpc>
                <a:spcPct val="150000"/>
              </a:lnSpc>
              <a:buNone/>
            </a:pPr>
            <a:r>
              <a:rPr lang="en-US" dirty="0">
                <a:ln w="0"/>
                <a:latin typeface="Cambria" panose="02040503050406030204" pitchFamily="18" charset="0"/>
                <a:ea typeface="Cambria" panose="02040503050406030204" pitchFamily="18" charset="0"/>
              </a:rPr>
              <a:t>3)  SSERUYANGE MARVIN 	-	VU-BSF-2470-2070-DAY</a:t>
            </a:r>
          </a:p>
          <a:p>
            <a:pPr marL="0" indent="0" algn="ctr">
              <a:lnSpc>
                <a:spcPct val="150000"/>
              </a:lnSpc>
              <a:buNone/>
            </a:pPr>
            <a:r>
              <a:rPr lang="en-US" dirty="0">
                <a:ln w="0"/>
                <a:latin typeface="Cambria" panose="02040503050406030204" pitchFamily="18" charset="0"/>
                <a:ea typeface="Cambria" panose="02040503050406030204" pitchFamily="18" charset="0"/>
              </a:rPr>
              <a:t>4) SSEMAKULA MAHAD 		- 	VU-BSF-2407-2646-DAY</a:t>
            </a:r>
          </a:p>
          <a:p>
            <a:pPr marL="0" indent="0" algn="ctr">
              <a:lnSpc>
                <a:spcPct val="150000"/>
              </a:lnSpc>
              <a:buNone/>
            </a:pPr>
            <a:r>
              <a:rPr lang="en-US" dirty="0">
                <a:ln w="0"/>
                <a:latin typeface="Cambria" panose="02040503050406030204" pitchFamily="18" charset="0"/>
                <a:ea typeface="Cambria" panose="02040503050406030204" pitchFamily="18" charset="0"/>
              </a:rPr>
              <a:t>5) MALIAMUNGU WILSON MARK-	VU-BSF-2407-1496-DAY</a:t>
            </a:r>
          </a:p>
          <a:p>
            <a:pPr marL="0" indent="0" algn="ctr">
              <a:lnSpc>
                <a:spcPct val="150000"/>
              </a:lnSpc>
              <a:buNone/>
            </a:pPr>
            <a:r>
              <a:rPr lang="en-US" dirty="0">
                <a:ln w="0"/>
                <a:latin typeface="Cambria" panose="02040503050406030204" pitchFamily="18" charset="0"/>
                <a:ea typeface="Cambria" panose="02040503050406030204" pitchFamily="18" charset="0"/>
              </a:rPr>
              <a:t>6) STEPHEN MURUYE		-	VU-BIT-2301-0225-DAY</a:t>
            </a:r>
          </a:p>
          <a:p>
            <a:pPr marL="0" indent="0">
              <a:buNone/>
            </a:pPr>
            <a:endParaRPr lang="en-US" dirty="0"/>
          </a:p>
          <a:p>
            <a:pPr marL="0" indent="0">
              <a:buNone/>
            </a:pPr>
            <a:endParaRPr lang="en-US" dirty="0"/>
          </a:p>
        </p:txBody>
      </p:sp>
      <p:sp>
        <p:nvSpPr>
          <p:cNvPr id="5" name="Footer Placeholder 4">
            <a:extLst>
              <a:ext uri="{FF2B5EF4-FFF2-40B4-BE49-F238E27FC236}">
                <a16:creationId xmlns:a16="http://schemas.microsoft.com/office/drawing/2014/main" id="{4F0A0823-4599-44A7-BF85-DAAAC8E48A7D}"/>
              </a:ext>
            </a:extLst>
          </p:cNvPr>
          <p:cNvSpPr>
            <a:spLocks noGrp="1"/>
          </p:cNvSpPr>
          <p:nvPr>
            <p:ph type="ftr" sz="quarter" idx="11"/>
          </p:nvPr>
        </p:nvSpPr>
        <p:spPr/>
        <p:txBody>
          <a:bodyPr/>
          <a:lstStyle/>
          <a:p>
            <a:r>
              <a:rPr lang="en-US"/>
              <a:t>GROUP B</a:t>
            </a:r>
          </a:p>
        </p:txBody>
      </p:sp>
      <p:sp>
        <p:nvSpPr>
          <p:cNvPr id="6" name="Slide Number Placeholder 5">
            <a:extLst>
              <a:ext uri="{FF2B5EF4-FFF2-40B4-BE49-F238E27FC236}">
                <a16:creationId xmlns:a16="http://schemas.microsoft.com/office/drawing/2014/main" id="{F40DA4B4-5220-4C0A-9459-EB4906D1626E}"/>
              </a:ext>
            </a:extLst>
          </p:cNvPr>
          <p:cNvSpPr>
            <a:spLocks noGrp="1"/>
          </p:cNvSpPr>
          <p:nvPr>
            <p:ph type="sldNum" sz="quarter" idx="12"/>
          </p:nvPr>
        </p:nvSpPr>
        <p:spPr/>
        <p:txBody>
          <a:bodyPr/>
          <a:lstStyle/>
          <a:p>
            <a:fld id="{91A15156-414F-4131-B8C6-37C5A71C1030}" type="slidenum">
              <a:rPr lang="en-US" smtClean="0"/>
              <a:t>2</a:t>
            </a:fld>
            <a:endParaRPr lang="en-US"/>
          </a:p>
        </p:txBody>
      </p:sp>
    </p:spTree>
    <p:extLst>
      <p:ext uri="{BB962C8B-B14F-4D97-AF65-F5344CB8AC3E}">
        <p14:creationId xmlns:p14="http://schemas.microsoft.com/office/powerpoint/2010/main" val="218491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9455E-727D-4DC4-B0B9-A810EA84CC11}"/>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rPr>
              <a:t>System Design</a:t>
            </a:r>
            <a:endParaRPr lang="en-US" dirty="0"/>
          </a:p>
        </p:txBody>
      </p:sp>
      <p:sp>
        <p:nvSpPr>
          <p:cNvPr id="3" name="Content Placeholder 2">
            <a:extLst>
              <a:ext uri="{FF2B5EF4-FFF2-40B4-BE49-F238E27FC236}">
                <a16:creationId xmlns:a16="http://schemas.microsoft.com/office/drawing/2014/main" id="{B816B68A-B157-44E3-899F-72541B3EA39F}"/>
              </a:ext>
            </a:extLst>
          </p:cNvPr>
          <p:cNvSpPr>
            <a:spLocks noGrp="1"/>
          </p:cNvSpPr>
          <p:nvPr>
            <p:ph idx="1"/>
          </p:nvPr>
        </p:nvSpPr>
        <p:spPr/>
        <p:txBody>
          <a:bodyPr/>
          <a:lstStyle/>
          <a:p>
            <a:r>
              <a:rPr lang="en-US" dirty="0"/>
              <a:t>System design is about the creation of the architecture of the system based on the requirement gathered in the previous phase, which is Analysis. It describes how the components of the system will interact among themselves and the users. For example below are the designs;</a:t>
            </a:r>
          </a:p>
          <a:p>
            <a:pPr marL="0" indent="0">
              <a:buNone/>
            </a:pPr>
            <a:r>
              <a:rPr lang="en-US" dirty="0"/>
              <a:t> </a:t>
            </a:r>
          </a:p>
          <a:p>
            <a:pPr marL="57150" marR="0" indent="-285750" algn="just">
              <a:lnSpc>
                <a:spcPct val="107000"/>
              </a:lnSpc>
              <a:spcBef>
                <a:spcPts val="0"/>
              </a:spcBef>
              <a:spcAft>
                <a:spcPts val="800"/>
              </a:spcAft>
              <a:buFont typeface="Wingdings" panose="05000000000000000000" pitchFamily="2" charset="2"/>
              <a:buChar char="Ø"/>
            </a:pPr>
            <a:r>
              <a:rPr lang="en-US" sz="2400" dirty="0">
                <a:effectLst/>
                <a:ea typeface="Calibri" panose="020F0502020204030204" pitchFamily="34" charset="0"/>
              </a:rPr>
              <a:t>Architectural Design </a:t>
            </a:r>
          </a:p>
          <a:p>
            <a:pPr marL="57150" marR="0" indent="-285750">
              <a:lnSpc>
                <a:spcPct val="107000"/>
              </a:lnSpc>
              <a:spcBef>
                <a:spcPts val="0"/>
              </a:spcBef>
              <a:spcAft>
                <a:spcPts val="800"/>
              </a:spcAft>
              <a:buFont typeface="Wingdings" panose="05000000000000000000" pitchFamily="2" charset="2"/>
              <a:buChar char="Ø"/>
            </a:pPr>
            <a:r>
              <a:rPr lang="en-US" sz="2400" dirty="0">
                <a:effectLst/>
                <a:ea typeface="Calibri" panose="020F0502020204030204" pitchFamily="34" charset="0"/>
              </a:rPr>
              <a:t>Database Design </a:t>
            </a:r>
          </a:p>
          <a:p>
            <a:pPr marL="57150" marR="0" indent="-285750">
              <a:lnSpc>
                <a:spcPct val="107000"/>
              </a:lnSpc>
              <a:spcBef>
                <a:spcPts val="0"/>
              </a:spcBef>
              <a:spcAft>
                <a:spcPts val="800"/>
              </a:spcAft>
              <a:buFont typeface="Wingdings" panose="05000000000000000000" pitchFamily="2" charset="2"/>
              <a:buChar char="Ø"/>
            </a:pPr>
            <a:r>
              <a:rPr lang="en-US" sz="2400" dirty="0">
                <a:effectLst/>
                <a:ea typeface="Calibri" panose="020F0502020204030204" pitchFamily="34" charset="0"/>
              </a:rPr>
              <a:t>Security Design</a:t>
            </a:r>
          </a:p>
          <a:p>
            <a:pPr marL="57150" marR="0" indent="-285750">
              <a:lnSpc>
                <a:spcPct val="107000"/>
              </a:lnSpc>
              <a:spcBef>
                <a:spcPts val="0"/>
              </a:spcBef>
              <a:spcAft>
                <a:spcPts val="800"/>
              </a:spcAft>
              <a:buFont typeface="Wingdings" panose="05000000000000000000" pitchFamily="2" charset="2"/>
              <a:buChar char="Ø"/>
            </a:pPr>
            <a:r>
              <a:rPr lang="en-US" sz="2400" dirty="0">
                <a:effectLst/>
                <a:ea typeface="Calibri" panose="020F0502020204030204" pitchFamily="34" charset="0"/>
              </a:rPr>
              <a:t>Module Design</a:t>
            </a:r>
          </a:p>
          <a:p>
            <a:endParaRPr lang="en-US" dirty="0"/>
          </a:p>
        </p:txBody>
      </p:sp>
      <p:sp>
        <p:nvSpPr>
          <p:cNvPr id="4" name="Footer Placeholder 3">
            <a:extLst>
              <a:ext uri="{FF2B5EF4-FFF2-40B4-BE49-F238E27FC236}">
                <a16:creationId xmlns:a16="http://schemas.microsoft.com/office/drawing/2014/main" id="{C63C266C-2D43-4068-80D4-28F3A9E67040}"/>
              </a:ext>
            </a:extLst>
          </p:cNvPr>
          <p:cNvSpPr>
            <a:spLocks noGrp="1"/>
          </p:cNvSpPr>
          <p:nvPr>
            <p:ph type="ftr" sz="quarter" idx="11"/>
          </p:nvPr>
        </p:nvSpPr>
        <p:spPr/>
        <p:txBody>
          <a:bodyPr/>
          <a:lstStyle/>
          <a:p>
            <a:r>
              <a:rPr lang="en-US"/>
              <a:t>GROUP B</a:t>
            </a:r>
          </a:p>
        </p:txBody>
      </p:sp>
      <p:sp>
        <p:nvSpPr>
          <p:cNvPr id="5" name="Slide Number Placeholder 4">
            <a:extLst>
              <a:ext uri="{FF2B5EF4-FFF2-40B4-BE49-F238E27FC236}">
                <a16:creationId xmlns:a16="http://schemas.microsoft.com/office/drawing/2014/main" id="{77E7C56E-E248-40EA-A6C4-8373755E5796}"/>
              </a:ext>
            </a:extLst>
          </p:cNvPr>
          <p:cNvSpPr>
            <a:spLocks noGrp="1"/>
          </p:cNvSpPr>
          <p:nvPr>
            <p:ph type="sldNum" sz="quarter" idx="12"/>
          </p:nvPr>
        </p:nvSpPr>
        <p:spPr/>
        <p:txBody>
          <a:bodyPr/>
          <a:lstStyle/>
          <a:p>
            <a:fld id="{91A15156-414F-4131-B8C6-37C5A71C1030}" type="slidenum">
              <a:rPr lang="en-US" smtClean="0"/>
              <a:t>3</a:t>
            </a:fld>
            <a:endParaRPr lang="en-US"/>
          </a:p>
        </p:txBody>
      </p:sp>
    </p:spTree>
    <p:extLst>
      <p:ext uri="{BB962C8B-B14F-4D97-AF65-F5344CB8AC3E}">
        <p14:creationId xmlns:p14="http://schemas.microsoft.com/office/powerpoint/2010/main" val="224079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A5CEF6-768F-4A24-AFAB-7BDBC57B1340}"/>
              </a:ext>
            </a:extLst>
          </p:cNvPr>
          <p:cNvSpPr>
            <a:spLocks noGrp="1"/>
          </p:cNvSpPr>
          <p:nvPr>
            <p:ph idx="1"/>
          </p:nvPr>
        </p:nvSpPr>
        <p:spPr>
          <a:xfrm>
            <a:off x="339047" y="308224"/>
            <a:ext cx="11014753" cy="6048125"/>
          </a:xfrm>
        </p:spPr>
        <p:txBody>
          <a:bodyPr/>
          <a:lstStyle/>
          <a:p>
            <a:pPr marL="0" marR="0" indent="0" algn="just">
              <a:lnSpc>
                <a:spcPct val="107000"/>
              </a:lnSpc>
              <a:spcBef>
                <a:spcPts val="0"/>
              </a:spcBef>
              <a:spcAft>
                <a:spcPts val="800"/>
              </a:spcAft>
              <a:buNone/>
            </a:pPr>
            <a:r>
              <a:rPr lang="en-US" sz="1800" dirty="0">
                <a:effectLst/>
                <a:ea typeface="Calibri" panose="020F0502020204030204" pitchFamily="34" charset="0"/>
              </a:rPr>
              <a:t>1</a:t>
            </a:r>
            <a:r>
              <a:rPr lang="en-US" sz="2400" dirty="0">
                <a:effectLst/>
                <a:ea typeface="Calibri" panose="020F0502020204030204" pitchFamily="34" charset="0"/>
              </a:rPr>
              <a:t>. Architectural Design ;</a:t>
            </a:r>
          </a:p>
          <a:p>
            <a:pPr marR="0">
              <a:lnSpc>
                <a:spcPct val="107000"/>
              </a:lnSpc>
              <a:spcBef>
                <a:spcPts val="0"/>
              </a:spcBef>
              <a:spcAft>
                <a:spcPts val="800"/>
              </a:spcAft>
              <a:buFont typeface="Wingdings" panose="05000000000000000000" pitchFamily="2" charset="2"/>
              <a:buChar char="Ø"/>
            </a:pPr>
            <a:r>
              <a:rPr lang="en-US" sz="2400" b="0" i="0" dirty="0">
                <a:effectLst/>
              </a:rPr>
              <a:t>User data will be stored in a relational database, along with settings, posts, and associations between data entities or users regarding their privacy settings.</a:t>
            </a:r>
          </a:p>
          <a:p>
            <a:pPr marL="0" marR="0" indent="0">
              <a:lnSpc>
                <a:spcPct val="107000"/>
              </a:lnSpc>
              <a:spcBef>
                <a:spcPts val="0"/>
              </a:spcBef>
              <a:spcAft>
                <a:spcPts val="800"/>
              </a:spcAft>
              <a:buNone/>
            </a:pPr>
            <a:r>
              <a:rPr lang="en-US" sz="2400" dirty="0">
                <a:ea typeface="Calibri" panose="020F0502020204030204" pitchFamily="34" charset="0"/>
              </a:rPr>
              <a:t>2. Database Design ;</a:t>
            </a:r>
          </a:p>
          <a:p>
            <a:pPr marR="0">
              <a:lnSpc>
                <a:spcPct val="107000"/>
              </a:lnSpc>
              <a:spcBef>
                <a:spcPts val="0"/>
              </a:spcBef>
              <a:spcAft>
                <a:spcPts val="800"/>
              </a:spcAft>
              <a:buFont typeface="Wingdings" panose="05000000000000000000" pitchFamily="2" charset="2"/>
              <a:buChar char="Ø"/>
            </a:pPr>
            <a:r>
              <a:rPr lang="en-US" sz="2400" dirty="0">
                <a:effectLst/>
                <a:ea typeface="Calibri" panose="020F0502020204030204" pitchFamily="34" charset="0"/>
              </a:rPr>
              <a:t> </a:t>
            </a:r>
            <a:r>
              <a:rPr lang="en-US" sz="2400" b="0" i="0" dirty="0">
                <a:effectLst/>
              </a:rPr>
              <a:t>A high-level design for the overall architecture of the system is drawn: front-end user interface, a back-end server, and the database where user data will be stored along with privacy settings.</a:t>
            </a:r>
          </a:p>
          <a:p>
            <a:pPr marL="0" marR="0" indent="0">
              <a:lnSpc>
                <a:spcPct val="107000"/>
              </a:lnSpc>
              <a:spcBef>
                <a:spcPts val="0"/>
              </a:spcBef>
              <a:spcAft>
                <a:spcPts val="800"/>
              </a:spcAft>
              <a:buNone/>
            </a:pPr>
            <a:r>
              <a:rPr lang="en-US" sz="2400" dirty="0">
                <a:effectLst/>
                <a:ea typeface="Calibri" panose="020F0502020204030204" pitchFamily="34" charset="0"/>
              </a:rPr>
              <a:t>3. Security Design;</a:t>
            </a:r>
          </a:p>
          <a:p>
            <a:pPr marR="0">
              <a:lnSpc>
                <a:spcPct val="107000"/>
              </a:lnSpc>
              <a:spcBef>
                <a:spcPts val="0"/>
              </a:spcBef>
              <a:spcAft>
                <a:spcPts val="800"/>
              </a:spcAft>
              <a:buFont typeface="Wingdings" panose="05000000000000000000" pitchFamily="2" charset="2"/>
              <a:buChar char="Ø"/>
            </a:pPr>
            <a:r>
              <a:rPr lang="en-US" sz="2400" dirty="0">
                <a:effectLst/>
                <a:ea typeface="Calibri" panose="020F0502020204030204" pitchFamily="34" charset="0"/>
              </a:rPr>
              <a:t>Since privacy is the focal point, strong security mechanisms will be integrated: encryption for storing passwords and user data securely, multi-factor authentication for enhanced user account security in use</a:t>
            </a:r>
            <a:r>
              <a:rPr lang="en-US" sz="1800" dirty="0">
                <a:effectLst/>
                <a:ea typeface="Calibri" panose="020F0502020204030204" pitchFamily="34" charset="0"/>
              </a:rPr>
              <a:t>.</a:t>
            </a:r>
          </a:p>
          <a:p>
            <a:pPr marR="0">
              <a:lnSpc>
                <a:spcPct val="107000"/>
              </a:lnSpc>
              <a:spcBef>
                <a:spcPts val="0"/>
              </a:spcBef>
              <a:spcAft>
                <a:spcPts val="800"/>
              </a:spcAft>
              <a:buFont typeface="Wingdings" panose="05000000000000000000" pitchFamily="2" charset="2"/>
              <a:buChar char="Ø"/>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4" name="Footer Placeholder 3">
            <a:extLst>
              <a:ext uri="{FF2B5EF4-FFF2-40B4-BE49-F238E27FC236}">
                <a16:creationId xmlns:a16="http://schemas.microsoft.com/office/drawing/2014/main" id="{D69B2F57-8039-4248-8EBF-BDB4960FA1A6}"/>
              </a:ext>
            </a:extLst>
          </p:cNvPr>
          <p:cNvSpPr>
            <a:spLocks noGrp="1"/>
          </p:cNvSpPr>
          <p:nvPr>
            <p:ph type="ftr" sz="quarter" idx="11"/>
          </p:nvPr>
        </p:nvSpPr>
        <p:spPr/>
        <p:txBody>
          <a:bodyPr/>
          <a:lstStyle/>
          <a:p>
            <a:r>
              <a:rPr lang="en-US"/>
              <a:t>GROUP B</a:t>
            </a:r>
          </a:p>
        </p:txBody>
      </p:sp>
      <p:sp>
        <p:nvSpPr>
          <p:cNvPr id="5" name="Slide Number Placeholder 4">
            <a:extLst>
              <a:ext uri="{FF2B5EF4-FFF2-40B4-BE49-F238E27FC236}">
                <a16:creationId xmlns:a16="http://schemas.microsoft.com/office/drawing/2014/main" id="{DAD2AC1E-064B-4FAD-8A11-876C014E79BB}"/>
              </a:ext>
            </a:extLst>
          </p:cNvPr>
          <p:cNvSpPr>
            <a:spLocks noGrp="1"/>
          </p:cNvSpPr>
          <p:nvPr>
            <p:ph type="sldNum" sz="quarter" idx="12"/>
          </p:nvPr>
        </p:nvSpPr>
        <p:spPr/>
        <p:txBody>
          <a:bodyPr/>
          <a:lstStyle/>
          <a:p>
            <a:fld id="{91A15156-414F-4131-B8C6-37C5A71C1030}" type="slidenum">
              <a:rPr lang="en-US" smtClean="0"/>
              <a:t>4</a:t>
            </a:fld>
            <a:endParaRPr lang="en-US"/>
          </a:p>
        </p:txBody>
      </p:sp>
    </p:spTree>
    <p:extLst>
      <p:ext uri="{BB962C8B-B14F-4D97-AF65-F5344CB8AC3E}">
        <p14:creationId xmlns:p14="http://schemas.microsoft.com/office/powerpoint/2010/main" val="1140082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ECA409-37C2-4ECD-A54E-1BCE98F29827}"/>
              </a:ext>
            </a:extLst>
          </p:cNvPr>
          <p:cNvSpPr>
            <a:spLocks noGrp="1"/>
          </p:cNvSpPr>
          <p:nvPr>
            <p:ph idx="1"/>
          </p:nvPr>
        </p:nvSpPr>
        <p:spPr>
          <a:xfrm>
            <a:off x="396412" y="685193"/>
            <a:ext cx="10515600" cy="4351338"/>
          </a:xfrm>
        </p:spPr>
        <p:txBody>
          <a:bodyPr>
            <a:normAutofit lnSpcReduction="10000"/>
          </a:bodyPr>
          <a:lstStyle/>
          <a:p>
            <a:pPr marL="0" indent="0">
              <a:buNone/>
            </a:pPr>
            <a:r>
              <a:rPr lang="en-US" sz="2800" dirty="0">
                <a:effectLst/>
                <a:ea typeface="Calibri" panose="020F0502020204030204" pitchFamily="34" charset="0"/>
              </a:rPr>
              <a:t>4. Module Design;</a:t>
            </a:r>
          </a:p>
          <a:p>
            <a:pPr marL="0" indent="0">
              <a:buNone/>
            </a:pPr>
            <a:endParaRPr lang="en-US" sz="2800" dirty="0">
              <a:effectLst/>
              <a:ea typeface="Calibri" panose="020F0502020204030204" pitchFamily="34" charset="0"/>
            </a:endParaRPr>
          </a:p>
          <a:p>
            <a:pPr>
              <a:buFont typeface="Wingdings" panose="05000000000000000000" pitchFamily="2" charset="2"/>
              <a:buChar char="Ø"/>
            </a:pPr>
            <a:r>
              <a:rPr lang="en-US" dirty="0"/>
              <a:t>User Management Module: The module takes care of user account creation, login, and security settings.</a:t>
            </a:r>
          </a:p>
          <a:p>
            <a:pPr>
              <a:buFont typeface="Wingdings" panose="05000000000000000000" pitchFamily="2" charset="2"/>
              <a:buChar char="Ø"/>
            </a:pPr>
            <a:endParaRPr lang="en-US" dirty="0"/>
          </a:p>
          <a:p>
            <a:pPr>
              <a:buFont typeface="Wingdings" panose="05000000000000000000" pitchFamily="2" charset="2"/>
              <a:buChar char="Ø"/>
            </a:pPr>
            <a:r>
              <a:rPr lang="en-US" dirty="0"/>
              <a:t>Privacy Settings Module: Provides the facility to control by whom the posts, stories, or other stuff is shared.</a:t>
            </a:r>
          </a:p>
          <a:p>
            <a:pPr>
              <a:buFont typeface="Wingdings" panose="05000000000000000000" pitchFamily="2" charset="2"/>
              <a:buChar char="Ø"/>
            </a:pPr>
            <a:endParaRPr lang="en-US" dirty="0"/>
          </a:p>
          <a:p>
            <a:pPr>
              <a:buFont typeface="Wingdings" panose="05000000000000000000" pitchFamily="2" charset="2"/>
              <a:buChar char="Ø"/>
            </a:pPr>
            <a:r>
              <a:rPr lang="en-US" dirty="0"/>
              <a:t>Notifications Module: Governs notifications related to privacy changes or any security alerts to the users.</a:t>
            </a:r>
          </a:p>
          <a:p>
            <a:pPr marL="0" indent="0">
              <a:buNone/>
            </a:pPr>
            <a:endParaRPr lang="en-US" dirty="0"/>
          </a:p>
        </p:txBody>
      </p:sp>
      <p:sp>
        <p:nvSpPr>
          <p:cNvPr id="4" name="Footer Placeholder 3">
            <a:extLst>
              <a:ext uri="{FF2B5EF4-FFF2-40B4-BE49-F238E27FC236}">
                <a16:creationId xmlns:a16="http://schemas.microsoft.com/office/drawing/2014/main" id="{67F3542C-231A-4A99-95EA-AB7E2A6A6895}"/>
              </a:ext>
            </a:extLst>
          </p:cNvPr>
          <p:cNvSpPr>
            <a:spLocks noGrp="1"/>
          </p:cNvSpPr>
          <p:nvPr>
            <p:ph type="ftr" sz="quarter" idx="11"/>
          </p:nvPr>
        </p:nvSpPr>
        <p:spPr/>
        <p:txBody>
          <a:bodyPr/>
          <a:lstStyle/>
          <a:p>
            <a:r>
              <a:rPr lang="en-US"/>
              <a:t>GROUP B</a:t>
            </a:r>
          </a:p>
        </p:txBody>
      </p:sp>
      <p:sp>
        <p:nvSpPr>
          <p:cNvPr id="5" name="Slide Number Placeholder 4">
            <a:extLst>
              <a:ext uri="{FF2B5EF4-FFF2-40B4-BE49-F238E27FC236}">
                <a16:creationId xmlns:a16="http://schemas.microsoft.com/office/drawing/2014/main" id="{CF2F6DF4-8490-48B0-83E6-1F3D9137DC08}"/>
              </a:ext>
            </a:extLst>
          </p:cNvPr>
          <p:cNvSpPr>
            <a:spLocks noGrp="1"/>
          </p:cNvSpPr>
          <p:nvPr>
            <p:ph type="sldNum" sz="quarter" idx="12"/>
          </p:nvPr>
        </p:nvSpPr>
        <p:spPr/>
        <p:txBody>
          <a:bodyPr/>
          <a:lstStyle/>
          <a:p>
            <a:fld id="{91A15156-414F-4131-B8C6-37C5A71C1030}" type="slidenum">
              <a:rPr lang="en-US" smtClean="0"/>
              <a:t>5</a:t>
            </a:fld>
            <a:endParaRPr lang="en-US"/>
          </a:p>
        </p:txBody>
      </p:sp>
    </p:spTree>
    <p:extLst>
      <p:ext uri="{BB962C8B-B14F-4D97-AF65-F5344CB8AC3E}">
        <p14:creationId xmlns:p14="http://schemas.microsoft.com/office/powerpoint/2010/main" val="1378016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98708-CDD1-488D-A0DD-3ABB29F7E426}"/>
              </a:ext>
            </a:extLst>
          </p:cNvPr>
          <p:cNvSpPr>
            <a:spLocks noGrp="1"/>
          </p:cNvSpPr>
          <p:nvPr>
            <p:ph type="title"/>
          </p:nvPr>
        </p:nvSpPr>
        <p:spPr/>
        <p:txBody>
          <a:bodyPr>
            <a:normAutofit/>
          </a:bodyPr>
          <a:lstStyle/>
          <a:p>
            <a:r>
              <a:rPr lang="en-US" sz="3200" dirty="0">
                <a:effectLst/>
                <a:ea typeface="Calibri" panose="020F0502020204030204" pitchFamily="34" charset="0"/>
                <a:cs typeface="Times New Roman" panose="02020603050405020304" pitchFamily="18" charset="0"/>
              </a:rPr>
              <a:t>User Interfaces (UI) and System Interfaces</a:t>
            </a:r>
            <a:endParaRPr lang="en-US" sz="3200" dirty="0"/>
          </a:p>
        </p:txBody>
      </p:sp>
      <p:sp>
        <p:nvSpPr>
          <p:cNvPr id="3" name="Content Placeholder 2">
            <a:extLst>
              <a:ext uri="{FF2B5EF4-FFF2-40B4-BE49-F238E27FC236}">
                <a16:creationId xmlns:a16="http://schemas.microsoft.com/office/drawing/2014/main" id="{2BB50B9E-855F-40EF-A75D-FD7CEC95F912}"/>
              </a:ext>
            </a:extLst>
          </p:cNvPr>
          <p:cNvSpPr>
            <a:spLocks noGrp="1"/>
          </p:cNvSpPr>
          <p:nvPr>
            <p:ph idx="1"/>
          </p:nvPr>
        </p:nvSpPr>
        <p:spPr/>
        <p:txBody>
          <a:bodyPr/>
          <a:lstStyle/>
          <a:p>
            <a:pPr marL="0" indent="0">
              <a:buNone/>
            </a:pPr>
            <a:r>
              <a:rPr lang="en-US" dirty="0"/>
              <a:t>User Interface Design: It focuses on how a user will interact with the Instagram privacy management system. This includes layout pages for settings and features.</a:t>
            </a:r>
          </a:p>
          <a:p>
            <a:pPr>
              <a:buFont typeface="Wingdings" panose="05000000000000000000" pitchFamily="2" charset="2"/>
              <a:buChar char="Ø"/>
            </a:pPr>
            <a:r>
              <a:rPr lang="en-US" dirty="0"/>
              <a:t>A settings page will allow users, for example, to toggle between options such as "Only Me," "Friends," and "Public" for each privacy category.</a:t>
            </a:r>
          </a:p>
          <a:p>
            <a:pPr>
              <a:buFont typeface="Wingdings" panose="05000000000000000000" pitchFamily="2" charset="2"/>
              <a:buChar char="Ø"/>
            </a:pPr>
            <a:endParaRPr lang="en-US" dirty="0"/>
          </a:p>
          <a:p>
            <a:pPr>
              <a:buFont typeface="Wingdings" panose="05000000000000000000" pitchFamily="2" charset="2"/>
              <a:buChar char="Ø"/>
            </a:pPr>
            <a:r>
              <a:rPr lang="en-US" dirty="0"/>
              <a:t>Simple, intuitive, and responsive design targeted for smartphones, tablets, and desktops.</a:t>
            </a:r>
          </a:p>
          <a:p>
            <a:endParaRPr lang="en-US" dirty="0"/>
          </a:p>
          <a:p>
            <a:pPr marL="0" indent="0">
              <a:buNone/>
            </a:pPr>
            <a:endParaRPr lang="en-US" dirty="0"/>
          </a:p>
        </p:txBody>
      </p:sp>
      <p:sp>
        <p:nvSpPr>
          <p:cNvPr id="4" name="Footer Placeholder 3">
            <a:extLst>
              <a:ext uri="{FF2B5EF4-FFF2-40B4-BE49-F238E27FC236}">
                <a16:creationId xmlns:a16="http://schemas.microsoft.com/office/drawing/2014/main" id="{D1B3A38C-8A27-46B8-8D61-6AD47D4047FC}"/>
              </a:ext>
            </a:extLst>
          </p:cNvPr>
          <p:cNvSpPr>
            <a:spLocks noGrp="1"/>
          </p:cNvSpPr>
          <p:nvPr>
            <p:ph type="ftr" sz="quarter" idx="11"/>
          </p:nvPr>
        </p:nvSpPr>
        <p:spPr/>
        <p:txBody>
          <a:bodyPr/>
          <a:lstStyle/>
          <a:p>
            <a:r>
              <a:rPr lang="en-US"/>
              <a:t>GROUP B</a:t>
            </a:r>
          </a:p>
        </p:txBody>
      </p:sp>
      <p:sp>
        <p:nvSpPr>
          <p:cNvPr id="5" name="Slide Number Placeholder 4">
            <a:extLst>
              <a:ext uri="{FF2B5EF4-FFF2-40B4-BE49-F238E27FC236}">
                <a16:creationId xmlns:a16="http://schemas.microsoft.com/office/drawing/2014/main" id="{6E38417C-A92A-40B1-BEF2-7F9FEFF9B685}"/>
              </a:ext>
            </a:extLst>
          </p:cNvPr>
          <p:cNvSpPr>
            <a:spLocks noGrp="1"/>
          </p:cNvSpPr>
          <p:nvPr>
            <p:ph type="sldNum" sz="quarter" idx="12"/>
          </p:nvPr>
        </p:nvSpPr>
        <p:spPr/>
        <p:txBody>
          <a:bodyPr/>
          <a:lstStyle/>
          <a:p>
            <a:fld id="{91A15156-414F-4131-B8C6-37C5A71C1030}" type="slidenum">
              <a:rPr lang="en-US" smtClean="0"/>
              <a:t>6</a:t>
            </a:fld>
            <a:endParaRPr lang="en-US"/>
          </a:p>
        </p:txBody>
      </p:sp>
    </p:spTree>
    <p:extLst>
      <p:ext uri="{BB962C8B-B14F-4D97-AF65-F5344CB8AC3E}">
        <p14:creationId xmlns:p14="http://schemas.microsoft.com/office/powerpoint/2010/main" val="131048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B65B57-8706-4D70-A513-60E5EEB2869A}"/>
              </a:ext>
            </a:extLst>
          </p:cNvPr>
          <p:cNvSpPr>
            <a:spLocks noGrp="1"/>
          </p:cNvSpPr>
          <p:nvPr>
            <p:ph idx="1"/>
          </p:nvPr>
        </p:nvSpPr>
        <p:spPr>
          <a:xfrm>
            <a:off x="400692" y="544530"/>
            <a:ext cx="10953108" cy="5632433"/>
          </a:xfrm>
        </p:spPr>
        <p:txBody>
          <a:bodyPr/>
          <a:lstStyle/>
          <a:p>
            <a:pPr marL="0" indent="0">
              <a:buNone/>
            </a:pPr>
            <a:r>
              <a:rPr lang="en-US" dirty="0"/>
              <a:t>System Interface Design: It describes how different system components will interface with each other. Example:</a:t>
            </a:r>
          </a:p>
          <a:p>
            <a:endParaRPr lang="en-US" dirty="0"/>
          </a:p>
          <a:p>
            <a:pPr>
              <a:buFont typeface="Wingdings" panose="05000000000000000000" pitchFamily="2" charset="2"/>
              <a:buChar char="Ø"/>
            </a:pPr>
            <a:r>
              <a:rPr lang="en-US" dirty="0"/>
              <a:t>Database Interface: The system should interface with the backend database for the purpose of storing and retrieving user preferences.</a:t>
            </a:r>
          </a:p>
          <a:p>
            <a:pPr>
              <a:buFont typeface="Wingdings" panose="05000000000000000000" pitchFamily="2" charset="2"/>
              <a:buChar char="Ø"/>
            </a:pPr>
            <a:endParaRPr lang="en-US" dirty="0"/>
          </a:p>
          <a:p>
            <a:pPr>
              <a:buFont typeface="Wingdings" panose="05000000000000000000" pitchFamily="2" charset="2"/>
              <a:buChar char="Ø"/>
            </a:pPr>
            <a:r>
              <a:rPr lang="en-US" dirty="0"/>
              <a:t>Third-Party APIs: If there are external systems or services involved, such as authentication providers, the system must be able to interface with those securely.</a:t>
            </a:r>
          </a:p>
          <a:p>
            <a:endParaRPr lang="en-US" dirty="0"/>
          </a:p>
        </p:txBody>
      </p:sp>
      <p:sp>
        <p:nvSpPr>
          <p:cNvPr id="4" name="Footer Placeholder 3">
            <a:extLst>
              <a:ext uri="{FF2B5EF4-FFF2-40B4-BE49-F238E27FC236}">
                <a16:creationId xmlns:a16="http://schemas.microsoft.com/office/drawing/2014/main" id="{844AFA32-08C1-4C29-A671-072DDFAAA28E}"/>
              </a:ext>
            </a:extLst>
          </p:cNvPr>
          <p:cNvSpPr>
            <a:spLocks noGrp="1"/>
          </p:cNvSpPr>
          <p:nvPr>
            <p:ph type="ftr" sz="quarter" idx="11"/>
          </p:nvPr>
        </p:nvSpPr>
        <p:spPr/>
        <p:txBody>
          <a:bodyPr/>
          <a:lstStyle/>
          <a:p>
            <a:r>
              <a:rPr lang="en-US"/>
              <a:t>GROUP B</a:t>
            </a:r>
          </a:p>
        </p:txBody>
      </p:sp>
      <p:sp>
        <p:nvSpPr>
          <p:cNvPr id="5" name="Slide Number Placeholder 4">
            <a:extLst>
              <a:ext uri="{FF2B5EF4-FFF2-40B4-BE49-F238E27FC236}">
                <a16:creationId xmlns:a16="http://schemas.microsoft.com/office/drawing/2014/main" id="{20A8EC50-3147-41AD-8942-D7EB4BE7751E}"/>
              </a:ext>
            </a:extLst>
          </p:cNvPr>
          <p:cNvSpPr>
            <a:spLocks noGrp="1"/>
          </p:cNvSpPr>
          <p:nvPr>
            <p:ph type="sldNum" sz="quarter" idx="12"/>
          </p:nvPr>
        </p:nvSpPr>
        <p:spPr/>
        <p:txBody>
          <a:bodyPr/>
          <a:lstStyle/>
          <a:p>
            <a:fld id="{91A15156-414F-4131-B8C6-37C5A71C1030}" type="slidenum">
              <a:rPr lang="en-US" smtClean="0"/>
              <a:t>7</a:t>
            </a:fld>
            <a:endParaRPr lang="en-US"/>
          </a:p>
        </p:txBody>
      </p:sp>
    </p:spTree>
    <p:extLst>
      <p:ext uri="{BB962C8B-B14F-4D97-AF65-F5344CB8AC3E}">
        <p14:creationId xmlns:p14="http://schemas.microsoft.com/office/powerpoint/2010/main" val="328908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0F637-0DC8-4376-BB4D-BFC074573426}"/>
              </a:ext>
            </a:extLst>
          </p:cNvPr>
          <p:cNvSpPr>
            <a:spLocks noGrp="1"/>
          </p:cNvSpPr>
          <p:nvPr>
            <p:ph type="title"/>
          </p:nvPr>
        </p:nvSpPr>
        <p:spPr/>
        <p:txBody>
          <a:bodyPr>
            <a:normAutofit/>
          </a:bodyPr>
          <a:lstStyle/>
          <a:p>
            <a:r>
              <a:rPr lang="en-US" sz="3200" dirty="0">
                <a:effectLst/>
                <a:ea typeface="Calibri" panose="020F0502020204030204" pitchFamily="34" charset="0"/>
                <a:cs typeface="Times New Roman" panose="02020603050405020304" pitchFamily="18" charset="0"/>
              </a:rPr>
              <a:t>Data Flow Diagrams (DFDs)</a:t>
            </a:r>
            <a:endParaRPr lang="en-US" sz="3200" dirty="0"/>
          </a:p>
        </p:txBody>
      </p:sp>
      <p:sp>
        <p:nvSpPr>
          <p:cNvPr id="3" name="Content Placeholder 2">
            <a:extLst>
              <a:ext uri="{FF2B5EF4-FFF2-40B4-BE49-F238E27FC236}">
                <a16:creationId xmlns:a16="http://schemas.microsoft.com/office/drawing/2014/main" id="{170778F9-76AB-4E63-90AC-E021E5775103}"/>
              </a:ext>
            </a:extLst>
          </p:cNvPr>
          <p:cNvSpPr>
            <a:spLocks noGrp="1"/>
          </p:cNvSpPr>
          <p:nvPr>
            <p:ph idx="1"/>
          </p:nvPr>
        </p:nvSpPr>
        <p:spPr/>
        <p:txBody>
          <a:bodyPr>
            <a:normAutofit/>
          </a:bodyPr>
          <a:lstStyle/>
          <a:p>
            <a:pPr marL="0" indent="0">
              <a:buNone/>
            </a:pPr>
            <a:r>
              <a:rPr lang="en-US" dirty="0"/>
              <a:t>Level 0 DFD :</a:t>
            </a:r>
          </a:p>
          <a:p>
            <a:pPr>
              <a:buFont typeface="Wingdings" panose="05000000000000000000" pitchFamily="2" charset="2"/>
              <a:buChar char="Ø"/>
            </a:pPr>
            <a:r>
              <a:rPr lang="en-US" dirty="0"/>
              <a:t>A high-level diagram showing the system as a single process with external entities: users, external databases, etc.</a:t>
            </a:r>
          </a:p>
          <a:p>
            <a:pPr marL="0" indent="0">
              <a:buNone/>
            </a:pPr>
            <a:endParaRPr lang="en-US" dirty="0"/>
          </a:p>
          <a:p>
            <a:pPr marL="0" indent="0">
              <a:buNone/>
            </a:pPr>
            <a:r>
              <a:rPr lang="en-US" dirty="0"/>
              <a:t>Process: Instagram Privacy Management System</a:t>
            </a:r>
          </a:p>
          <a:p>
            <a:pPr marL="0" indent="0">
              <a:buNone/>
            </a:pPr>
            <a:r>
              <a:rPr lang="en-US" dirty="0"/>
              <a:t>External Entities: Users, Instagram servers</a:t>
            </a:r>
          </a:p>
          <a:p>
            <a:pPr marL="0" indent="0">
              <a:buNone/>
            </a:pPr>
            <a:r>
              <a:rPr lang="en-US" b="0" i="0" dirty="0">
                <a:effectLst/>
              </a:rPr>
              <a:t>Data Flow: Data such as privacy settings, user profiles, and security preferences flow between the system and the external entities.</a:t>
            </a:r>
            <a:endParaRPr lang="en-US" dirty="0"/>
          </a:p>
        </p:txBody>
      </p:sp>
      <p:sp>
        <p:nvSpPr>
          <p:cNvPr id="4" name="Footer Placeholder 3">
            <a:extLst>
              <a:ext uri="{FF2B5EF4-FFF2-40B4-BE49-F238E27FC236}">
                <a16:creationId xmlns:a16="http://schemas.microsoft.com/office/drawing/2014/main" id="{47EE6690-94C0-4DDD-A820-975ABC3C1688}"/>
              </a:ext>
            </a:extLst>
          </p:cNvPr>
          <p:cNvSpPr>
            <a:spLocks noGrp="1"/>
          </p:cNvSpPr>
          <p:nvPr>
            <p:ph type="ftr" sz="quarter" idx="11"/>
          </p:nvPr>
        </p:nvSpPr>
        <p:spPr/>
        <p:txBody>
          <a:bodyPr/>
          <a:lstStyle/>
          <a:p>
            <a:r>
              <a:rPr lang="en-US"/>
              <a:t>GROUP B</a:t>
            </a:r>
          </a:p>
        </p:txBody>
      </p:sp>
      <p:sp>
        <p:nvSpPr>
          <p:cNvPr id="5" name="Slide Number Placeholder 4">
            <a:extLst>
              <a:ext uri="{FF2B5EF4-FFF2-40B4-BE49-F238E27FC236}">
                <a16:creationId xmlns:a16="http://schemas.microsoft.com/office/drawing/2014/main" id="{4565D4B9-5AA9-4E53-98F8-3200518B63D3}"/>
              </a:ext>
            </a:extLst>
          </p:cNvPr>
          <p:cNvSpPr>
            <a:spLocks noGrp="1"/>
          </p:cNvSpPr>
          <p:nvPr>
            <p:ph type="sldNum" sz="quarter" idx="12"/>
          </p:nvPr>
        </p:nvSpPr>
        <p:spPr/>
        <p:txBody>
          <a:bodyPr/>
          <a:lstStyle/>
          <a:p>
            <a:fld id="{91A15156-414F-4131-B8C6-37C5A71C1030}" type="slidenum">
              <a:rPr lang="en-US" smtClean="0"/>
              <a:t>8</a:t>
            </a:fld>
            <a:endParaRPr lang="en-US"/>
          </a:p>
        </p:txBody>
      </p:sp>
    </p:spTree>
    <p:extLst>
      <p:ext uri="{BB962C8B-B14F-4D97-AF65-F5344CB8AC3E}">
        <p14:creationId xmlns:p14="http://schemas.microsoft.com/office/powerpoint/2010/main" val="399804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FD29F4-1E02-4531-9B07-45B22EFD7EA1}"/>
              </a:ext>
            </a:extLst>
          </p:cNvPr>
          <p:cNvSpPr>
            <a:spLocks noGrp="1"/>
          </p:cNvSpPr>
          <p:nvPr>
            <p:ph idx="1"/>
          </p:nvPr>
        </p:nvSpPr>
        <p:spPr>
          <a:xfrm>
            <a:off x="210208" y="262759"/>
            <a:ext cx="11143592" cy="5707118"/>
          </a:xfrm>
        </p:spPr>
        <p:txBody>
          <a:bodyPr/>
          <a:lstStyle/>
          <a:p>
            <a:pPr marL="0" indent="0" algn="ctr">
              <a:buNone/>
            </a:pPr>
            <a:r>
              <a:rPr lang="en-GB" dirty="0"/>
              <a:t>EXAMPLE OF 0-LEVEL DFD</a:t>
            </a:r>
          </a:p>
        </p:txBody>
      </p:sp>
      <p:sp>
        <p:nvSpPr>
          <p:cNvPr id="4" name="Footer Placeholder 3">
            <a:extLst>
              <a:ext uri="{FF2B5EF4-FFF2-40B4-BE49-F238E27FC236}">
                <a16:creationId xmlns:a16="http://schemas.microsoft.com/office/drawing/2014/main" id="{37B98D54-971B-4551-8AA0-D4B6ACDB9A00}"/>
              </a:ext>
            </a:extLst>
          </p:cNvPr>
          <p:cNvSpPr>
            <a:spLocks noGrp="1"/>
          </p:cNvSpPr>
          <p:nvPr>
            <p:ph type="ftr" sz="quarter" idx="11"/>
          </p:nvPr>
        </p:nvSpPr>
        <p:spPr/>
        <p:txBody>
          <a:bodyPr/>
          <a:lstStyle/>
          <a:p>
            <a:r>
              <a:rPr lang="en-US"/>
              <a:t>GROUP B</a:t>
            </a:r>
          </a:p>
        </p:txBody>
      </p:sp>
      <p:sp>
        <p:nvSpPr>
          <p:cNvPr id="5" name="Slide Number Placeholder 4">
            <a:extLst>
              <a:ext uri="{FF2B5EF4-FFF2-40B4-BE49-F238E27FC236}">
                <a16:creationId xmlns:a16="http://schemas.microsoft.com/office/drawing/2014/main" id="{9EC4A10C-61CB-4B48-BBB5-49C68710CDC5}"/>
              </a:ext>
            </a:extLst>
          </p:cNvPr>
          <p:cNvSpPr>
            <a:spLocks noGrp="1"/>
          </p:cNvSpPr>
          <p:nvPr>
            <p:ph type="sldNum" sz="quarter" idx="12"/>
          </p:nvPr>
        </p:nvSpPr>
        <p:spPr/>
        <p:txBody>
          <a:bodyPr/>
          <a:lstStyle/>
          <a:p>
            <a:fld id="{91A15156-414F-4131-B8C6-37C5A71C1030}" type="slidenum">
              <a:rPr lang="en-US" smtClean="0"/>
              <a:t>9</a:t>
            </a:fld>
            <a:endParaRPr lang="en-US"/>
          </a:p>
        </p:txBody>
      </p:sp>
      <p:sp>
        <p:nvSpPr>
          <p:cNvPr id="6" name="Oval 5">
            <a:extLst>
              <a:ext uri="{FF2B5EF4-FFF2-40B4-BE49-F238E27FC236}">
                <a16:creationId xmlns:a16="http://schemas.microsoft.com/office/drawing/2014/main" id="{EFF6CA5A-9730-4107-81BA-3F8A6038E965}"/>
              </a:ext>
            </a:extLst>
          </p:cNvPr>
          <p:cNvSpPr/>
          <p:nvPr/>
        </p:nvSpPr>
        <p:spPr>
          <a:xfrm rot="10800000" flipH="1" flipV="1">
            <a:off x="4659758" y="1723697"/>
            <a:ext cx="2466253" cy="27011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INSTAGRAM </a:t>
            </a:r>
          </a:p>
          <a:p>
            <a:pPr algn="ctr"/>
            <a:r>
              <a:rPr lang="en-GB" dirty="0"/>
              <a:t>PRIVACY</a:t>
            </a:r>
          </a:p>
          <a:p>
            <a:pPr algn="ctr"/>
            <a:r>
              <a:rPr lang="en-GB" dirty="0"/>
              <a:t>MANAGEMENT</a:t>
            </a:r>
          </a:p>
          <a:p>
            <a:pPr algn="ctr"/>
            <a:r>
              <a:rPr lang="en-GB" dirty="0"/>
              <a:t>SYSTEM</a:t>
            </a:r>
          </a:p>
        </p:txBody>
      </p:sp>
      <p:sp>
        <p:nvSpPr>
          <p:cNvPr id="7" name="Rectangle 6">
            <a:extLst>
              <a:ext uri="{FF2B5EF4-FFF2-40B4-BE49-F238E27FC236}">
                <a16:creationId xmlns:a16="http://schemas.microsoft.com/office/drawing/2014/main" id="{0E41BFF1-C2E7-49C5-9A07-8FD88F10BFA1}"/>
              </a:ext>
            </a:extLst>
          </p:cNvPr>
          <p:cNvSpPr/>
          <p:nvPr/>
        </p:nvSpPr>
        <p:spPr>
          <a:xfrm>
            <a:off x="45982" y="2564522"/>
            <a:ext cx="1947041" cy="1019504"/>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GB" dirty="0"/>
              <a:t>USER</a:t>
            </a:r>
          </a:p>
        </p:txBody>
      </p:sp>
      <p:sp>
        <p:nvSpPr>
          <p:cNvPr id="8" name="Rectangle 7">
            <a:extLst>
              <a:ext uri="{FF2B5EF4-FFF2-40B4-BE49-F238E27FC236}">
                <a16:creationId xmlns:a16="http://schemas.microsoft.com/office/drawing/2014/main" id="{CD07C7E2-F7D6-4D8B-A8AC-265459F41793}"/>
              </a:ext>
            </a:extLst>
          </p:cNvPr>
          <p:cNvSpPr/>
          <p:nvPr/>
        </p:nvSpPr>
        <p:spPr>
          <a:xfrm>
            <a:off x="10016358" y="2648605"/>
            <a:ext cx="1839311" cy="93542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INSTAGRAM </a:t>
            </a:r>
          </a:p>
          <a:p>
            <a:pPr algn="ctr"/>
            <a:r>
              <a:rPr lang="en-GB" dirty="0"/>
              <a:t>SERVER</a:t>
            </a:r>
          </a:p>
        </p:txBody>
      </p:sp>
      <p:sp>
        <p:nvSpPr>
          <p:cNvPr id="26" name="Arrow: Right 25">
            <a:extLst>
              <a:ext uri="{FF2B5EF4-FFF2-40B4-BE49-F238E27FC236}">
                <a16:creationId xmlns:a16="http://schemas.microsoft.com/office/drawing/2014/main" id="{EBE2A8AD-99FE-4C04-A2ED-CCA9043EAE35}"/>
              </a:ext>
            </a:extLst>
          </p:cNvPr>
          <p:cNvSpPr/>
          <p:nvPr/>
        </p:nvSpPr>
        <p:spPr>
          <a:xfrm>
            <a:off x="2193504" y="2770790"/>
            <a:ext cx="2466253" cy="39151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PRIVACY SETTING</a:t>
            </a:r>
          </a:p>
        </p:txBody>
      </p:sp>
      <p:sp>
        <p:nvSpPr>
          <p:cNvPr id="27" name="Arrow: Left 26">
            <a:extLst>
              <a:ext uri="{FF2B5EF4-FFF2-40B4-BE49-F238E27FC236}">
                <a16:creationId xmlns:a16="http://schemas.microsoft.com/office/drawing/2014/main" id="{41D02D07-CD9D-477B-BE65-B2AE21992601}"/>
              </a:ext>
            </a:extLst>
          </p:cNvPr>
          <p:cNvSpPr/>
          <p:nvPr/>
        </p:nvSpPr>
        <p:spPr>
          <a:xfrm>
            <a:off x="7417672" y="2741887"/>
            <a:ext cx="2580824" cy="515007"/>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SECURITY PREFRENCES</a:t>
            </a:r>
          </a:p>
        </p:txBody>
      </p:sp>
      <p:sp>
        <p:nvSpPr>
          <p:cNvPr id="28" name="Arrow: Left 27">
            <a:extLst>
              <a:ext uri="{FF2B5EF4-FFF2-40B4-BE49-F238E27FC236}">
                <a16:creationId xmlns:a16="http://schemas.microsoft.com/office/drawing/2014/main" id="{2B110EA1-D746-4D54-969C-B7CD01CE65E6}"/>
              </a:ext>
            </a:extLst>
          </p:cNvPr>
          <p:cNvSpPr/>
          <p:nvPr/>
        </p:nvSpPr>
        <p:spPr>
          <a:xfrm>
            <a:off x="2216636" y="3548774"/>
            <a:ext cx="1997740" cy="391510"/>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CONTENT</a:t>
            </a:r>
          </a:p>
        </p:txBody>
      </p:sp>
      <p:sp>
        <p:nvSpPr>
          <p:cNvPr id="29" name="Arrow: Right 28">
            <a:extLst>
              <a:ext uri="{FF2B5EF4-FFF2-40B4-BE49-F238E27FC236}">
                <a16:creationId xmlns:a16="http://schemas.microsoft.com/office/drawing/2014/main" id="{9001C5F8-D30D-40D8-8B56-5943402C7B89}"/>
              </a:ext>
            </a:extLst>
          </p:cNvPr>
          <p:cNvSpPr/>
          <p:nvPr/>
        </p:nvSpPr>
        <p:spPr>
          <a:xfrm>
            <a:off x="7493351" y="3425277"/>
            <a:ext cx="2299394" cy="51500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USER PROFILE</a:t>
            </a:r>
          </a:p>
        </p:txBody>
      </p:sp>
    </p:spTree>
    <p:extLst>
      <p:ext uri="{BB962C8B-B14F-4D97-AF65-F5344CB8AC3E}">
        <p14:creationId xmlns:p14="http://schemas.microsoft.com/office/powerpoint/2010/main" val="2653174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917</Words>
  <Application>Microsoft Office PowerPoint</Application>
  <PresentationFormat>Widescreen</PresentationFormat>
  <Paragraphs>135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Algerian</vt:lpstr>
      <vt:lpstr>Arial</vt:lpstr>
      <vt:lpstr>Calibri</vt:lpstr>
      <vt:lpstr>Cambria</vt:lpstr>
      <vt:lpstr>Times New Roman</vt:lpstr>
      <vt:lpstr>Wingdings</vt:lpstr>
      <vt:lpstr>Office Theme</vt:lpstr>
      <vt:lpstr>DESIGN PHASE</vt:lpstr>
      <vt:lpstr>GROUP MEMBERS</vt:lpstr>
      <vt:lpstr> System Design</vt:lpstr>
      <vt:lpstr>PowerPoint Presentation</vt:lpstr>
      <vt:lpstr>PowerPoint Presentation</vt:lpstr>
      <vt:lpstr>User Interfaces (UI) and System Interfaces</vt:lpstr>
      <vt:lpstr>PowerPoint Presentation</vt:lpstr>
      <vt:lpstr>Data Flow Diagrams (DFDs)</vt:lpstr>
      <vt:lpstr>PowerPoint Presentation</vt:lpstr>
      <vt:lpstr>PowerPoint Presentation</vt:lpstr>
      <vt:lpstr>PowerPoint Presentation</vt:lpstr>
      <vt:lpstr>Data Dictionary</vt:lpstr>
      <vt:lpstr>PowerPoint Presentation</vt:lpstr>
      <vt:lpstr>Entity-Relationship (ER) Diagram</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PHASE</dc:title>
  <dc:creator>Musinguzi Mark Wayne Tara</dc:creator>
  <cp:lastModifiedBy>Empire Jax</cp:lastModifiedBy>
  <cp:revision>11</cp:revision>
  <dcterms:created xsi:type="dcterms:W3CDTF">2024-11-27T16:32:59Z</dcterms:created>
  <dcterms:modified xsi:type="dcterms:W3CDTF">2024-12-04T06:53:49Z</dcterms:modified>
</cp:coreProperties>
</file>