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70" r:id="rId2"/>
    <p:sldId id="257" r:id="rId3"/>
    <p:sldId id="263" r:id="rId4"/>
    <p:sldId id="264" r:id="rId5"/>
    <p:sldId id="258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B993BE5-BB2A-4EB0-8C24-D576E44E28AC}">
          <p14:sldIdLst>
            <p14:sldId id="270"/>
            <p14:sldId id="257"/>
            <p14:sldId id="263"/>
            <p14:sldId id="264"/>
            <p14:sldId id="258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asim\AppData\Local\Temp\Temp1_archive%20(1).zip\Capstone-%20Inferential%20(1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S-N-NSCHOME\nschomes\U991273481\Downloads\Capstone-%20Inferential%20(1)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about:blank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insurance!$D$2:$D$1339</cx:f>
        <cx:lvl ptCount="1338">
          <cx:pt idx="0">yes</cx:pt>
          <cx:pt idx="1">no</cx:pt>
          <cx:pt idx="2">no</cx:pt>
          <cx:pt idx="3">no</cx:pt>
          <cx:pt idx="4">no</cx:pt>
          <cx:pt idx="5">no</cx:pt>
          <cx:pt idx="6">no</cx:pt>
          <cx:pt idx="7">no</cx:pt>
          <cx:pt idx="8">no</cx:pt>
          <cx:pt idx="9">no</cx:pt>
          <cx:pt idx="10">no</cx:pt>
          <cx:pt idx="11">yes</cx:pt>
          <cx:pt idx="12">no</cx:pt>
          <cx:pt idx="13">no</cx:pt>
          <cx:pt idx="14">yes</cx:pt>
          <cx:pt idx="15">no</cx:pt>
          <cx:pt idx="16">no</cx:pt>
          <cx:pt idx="17">no</cx:pt>
          <cx:pt idx="18">no</cx:pt>
          <cx:pt idx="19">yes</cx:pt>
          <cx:pt idx="20">no</cx:pt>
          <cx:pt idx="21">no</cx:pt>
          <cx:pt idx="22">no</cx:pt>
          <cx:pt idx="23">yes</cx:pt>
          <cx:pt idx="24">no</cx:pt>
          <cx:pt idx="25">no</cx:pt>
          <cx:pt idx="26">no</cx:pt>
          <cx:pt idx="27">no</cx:pt>
          <cx:pt idx="28">no</cx:pt>
          <cx:pt idx="29">yes</cx:pt>
          <cx:pt idx="30">yes</cx:pt>
          <cx:pt idx="31">no</cx:pt>
          <cx:pt idx="32">no</cx:pt>
          <cx:pt idx="33">no</cx:pt>
          <cx:pt idx="34">yes</cx:pt>
          <cx:pt idx="35">no</cx:pt>
          <cx:pt idx="36">no</cx:pt>
          <cx:pt idx="37">no</cx:pt>
          <cx:pt idx="38">yes</cx:pt>
          <cx:pt idx="39">yes</cx:pt>
          <cx:pt idx="40">no</cx:pt>
          <cx:pt idx="41">no</cx:pt>
          <cx:pt idx="42">no</cx:pt>
          <cx:pt idx="43">no</cx:pt>
          <cx:pt idx="44">no</cx:pt>
          <cx:pt idx="45">no</cx:pt>
          <cx:pt idx="46">no</cx:pt>
          <cx:pt idx="47">no</cx:pt>
          <cx:pt idx="48">no</cx:pt>
          <cx:pt idx="49">yes</cx:pt>
          <cx:pt idx="50">no</cx:pt>
          <cx:pt idx="51">no</cx:pt>
          <cx:pt idx="52">yes</cx:pt>
          <cx:pt idx="53">yes</cx:pt>
          <cx:pt idx="54">no</cx:pt>
          <cx:pt idx="55">yes</cx:pt>
          <cx:pt idx="56">no</cx:pt>
          <cx:pt idx="57">yes</cx:pt>
          <cx:pt idx="58">yes</cx:pt>
          <cx:pt idx="59">no</cx:pt>
          <cx:pt idx="60">no</cx:pt>
          <cx:pt idx="61">no</cx:pt>
          <cx:pt idx="62">no</cx:pt>
          <cx:pt idx="63">no</cx:pt>
          <cx:pt idx="64">yes</cx:pt>
          <cx:pt idx="65">no</cx:pt>
          <cx:pt idx="66">no</cx:pt>
          <cx:pt idx="67">no</cx:pt>
          <cx:pt idx="68">no</cx:pt>
          <cx:pt idx="69">yes</cx:pt>
          <cx:pt idx="70">yes</cx:pt>
          <cx:pt idx="71">no</cx:pt>
          <cx:pt idx="72">no</cx:pt>
          <cx:pt idx="73">no</cx:pt>
          <cx:pt idx="74">no</cx:pt>
          <cx:pt idx="75">no</cx:pt>
          <cx:pt idx="76">no</cx:pt>
          <cx:pt idx="77">no</cx:pt>
          <cx:pt idx="78">no</cx:pt>
          <cx:pt idx="79">no</cx:pt>
          <cx:pt idx="80">no</cx:pt>
          <cx:pt idx="81">no</cx:pt>
          <cx:pt idx="82">yes</cx:pt>
          <cx:pt idx="83">no</cx:pt>
          <cx:pt idx="84">yes</cx:pt>
          <cx:pt idx="85">yes</cx:pt>
          <cx:pt idx="86">yes</cx:pt>
          <cx:pt idx="87">no</cx:pt>
          <cx:pt idx="88">no</cx:pt>
          <cx:pt idx="89">no</cx:pt>
          <cx:pt idx="90">no</cx:pt>
          <cx:pt idx="91">no</cx:pt>
          <cx:pt idx="92">yes</cx:pt>
          <cx:pt idx="93">no</cx:pt>
          <cx:pt idx="94">yes</cx:pt>
          <cx:pt idx="95">no</cx:pt>
          <cx:pt idx="96">no</cx:pt>
          <cx:pt idx="97">no</cx:pt>
          <cx:pt idx="98">yes</cx:pt>
          <cx:pt idx="99">yes</cx:pt>
          <cx:pt idx="100">no</cx:pt>
          <cx:pt idx="101">no</cx:pt>
          <cx:pt idx="102">no</cx:pt>
          <cx:pt idx="103">yes</cx:pt>
          <cx:pt idx="104">no</cx:pt>
          <cx:pt idx="105">yes</cx:pt>
          <cx:pt idx="106">no</cx:pt>
          <cx:pt idx="107">no</cx:pt>
          <cx:pt idx="108">no</cx:pt>
          <cx:pt idx="109">yes</cx:pt>
          <cx:pt idx="110">no</cx:pt>
          <cx:pt idx="111">no</cx:pt>
          <cx:pt idx="112">no</cx:pt>
          <cx:pt idx="113">no</cx:pt>
          <cx:pt idx="114">no</cx:pt>
          <cx:pt idx="115">no</cx:pt>
          <cx:pt idx="116">no</cx:pt>
          <cx:pt idx="117">yes</cx:pt>
          <cx:pt idx="118">no</cx:pt>
          <cx:pt idx="119">no</cx:pt>
          <cx:pt idx="120">no</cx:pt>
          <cx:pt idx="121">no</cx:pt>
          <cx:pt idx="122">no</cx:pt>
          <cx:pt idx="123">yes</cx:pt>
          <cx:pt idx="124">no</cx:pt>
          <cx:pt idx="125">no</cx:pt>
          <cx:pt idx="126">yes</cx:pt>
          <cx:pt idx="127">no</cx:pt>
          <cx:pt idx="128">yes</cx:pt>
          <cx:pt idx="129">no</cx:pt>
          <cx:pt idx="130">no</cx:pt>
          <cx:pt idx="131">no</cx:pt>
          <cx:pt idx="132">no</cx:pt>
          <cx:pt idx="133">no</cx:pt>
          <cx:pt idx="134">no</cx:pt>
          <cx:pt idx="135">no</cx:pt>
          <cx:pt idx="136">no</cx:pt>
          <cx:pt idx="137">no</cx:pt>
          <cx:pt idx="138">no</cx:pt>
          <cx:pt idx="139">no</cx:pt>
          <cx:pt idx="140">no</cx:pt>
          <cx:pt idx="141">no</cx:pt>
          <cx:pt idx="142">yes</cx:pt>
          <cx:pt idx="143">no</cx:pt>
          <cx:pt idx="144">yes</cx:pt>
          <cx:pt idx="145">no</cx:pt>
          <cx:pt idx="146">yes</cx:pt>
          <cx:pt idx="147">no</cx:pt>
          <cx:pt idx="148">no</cx:pt>
          <cx:pt idx="149">no</cx:pt>
          <cx:pt idx="150">no</cx:pt>
          <cx:pt idx="151">no</cx:pt>
          <cx:pt idx="152">no</cx:pt>
          <cx:pt idx="153">yes</cx:pt>
          <cx:pt idx="154">no</cx:pt>
          <cx:pt idx="155">no</cx:pt>
          <cx:pt idx="156">yes</cx:pt>
          <cx:pt idx="157">yes</cx:pt>
          <cx:pt idx="158">yes</cx:pt>
          <cx:pt idx="159">no</cx:pt>
          <cx:pt idx="160">yes</cx:pt>
          <cx:pt idx="161">yes</cx:pt>
          <cx:pt idx="162">no</cx:pt>
          <cx:pt idx="163">no</cx:pt>
          <cx:pt idx="164">no</cx:pt>
          <cx:pt idx="165">no</cx:pt>
          <cx:pt idx="166">no</cx:pt>
          <cx:pt idx="167">no</cx:pt>
          <cx:pt idx="168">no</cx:pt>
          <cx:pt idx="169">no</cx:pt>
          <cx:pt idx="170">no</cx:pt>
          <cx:pt idx="171">no</cx:pt>
          <cx:pt idx="172">no</cx:pt>
          <cx:pt idx="173">no</cx:pt>
          <cx:pt idx="174">no</cx:pt>
          <cx:pt idx="175">yes</cx:pt>
          <cx:pt idx="176">no</cx:pt>
          <cx:pt idx="177">no</cx:pt>
          <cx:pt idx="178">no</cx:pt>
          <cx:pt idx="179">no</cx:pt>
          <cx:pt idx="180">no</cx:pt>
          <cx:pt idx="181">no</cx:pt>
          <cx:pt idx="182">no</cx:pt>
          <cx:pt idx="183">no</cx:pt>
          <cx:pt idx="184">no</cx:pt>
          <cx:pt idx="185">yes</cx:pt>
          <cx:pt idx="186">no</cx:pt>
          <cx:pt idx="187">no</cx:pt>
          <cx:pt idx="188">no</cx:pt>
          <cx:pt idx="189">no</cx:pt>
          <cx:pt idx="190">no</cx:pt>
          <cx:pt idx="191">no</cx:pt>
          <cx:pt idx="192">no</cx:pt>
          <cx:pt idx="193">no</cx:pt>
          <cx:pt idx="194">no</cx:pt>
          <cx:pt idx="195">no</cx:pt>
          <cx:pt idx="196">no</cx:pt>
          <cx:pt idx="197">no</cx:pt>
          <cx:pt idx="198">no</cx:pt>
          <cx:pt idx="199">no</cx:pt>
          <cx:pt idx="200">no</cx:pt>
          <cx:pt idx="201">no</cx:pt>
          <cx:pt idx="202">no</cx:pt>
          <cx:pt idx="203">yes</cx:pt>
          <cx:pt idx="204">no</cx:pt>
          <cx:pt idx="205">no</cx:pt>
          <cx:pt idx="206">no</cx:pt>
          <cx:pt idx="207">yes</cx:pt>
          <cx:pt idx="208">no</cx:pt>
          <cx:pt idx="209">no</cx:pt>
          <cx:pt idx="210">no</cx:pt>
          <cx:pt idx="211">no</cx:pt>
          <cx:pt idx="212">no</cx:pt>
          <cx:pt idx="213">no</cx:pt>
          <cx:pt idx="214">no</cx:pt>
          <cx:pt idx="215">no</cx:pt>
          <cx:pt idx="216">no</cx:pt>
          <cx:pt idx="217">no</cx:pt>
          <cx:pt idx="218">no</cx:pt>
          <cx:pt idx="219">no</cx:pt>
          <cx:pt idx="220">no</cx:pt>
          <cx:pt idx="221">no</cx:pt>
          <cx:pt idx="222">no</cx:pt>
          <cx:pt idx="223">yes</cx:pt>
          <cx:pt idx="224">yes</cx:pt>
          <cx:pt idx="225">no</cx:pt>
          <cx:pt idx="226">no</cx:pt>
          <cx:pt idx="227">no</cx:pt>
          <cx:pt idx="228">no</cx:pt>
          <cx:pt idx="229">no</cx:pt>
          <cx:pt idx="230">no</cx:pt>
          <cx:pt idx="231">no</cx:pt>
          <cx:pt idx="232">no</cx:pt>
          <cx:pt idx="233">no</cx:pt>
          <cx:pt idx="234">no</cx:pt>
          <cx:pt idx="235">yes</cx:pt>
          <cx:pt idx="236">no</cx:pt>
          <cx:pt idx="237">no</cx:pt>
          <cx:pt idx="238">yes</cx:pt>
          <cx:pt idx="239">no</cx:pt>
          <cx:pt idx="240">yes</cx:pt>
          <cx:pt idx="241">no</cx:pt>
          <cx:pt idx="242">no</cx:pt>
          <cx:pt idx="243">no</cx:pt>
          <cx:pt idx="244">yes</cx:pt>
          <cx:pt idx="245">no</cx:pt>
          <cx:pt idx="246">no</cx:pt>
          <cx:pt idx="247">no</cx:pt>
          <cx:pt idx="248">no</cx:pt>
          <cx:pt idx="249">no</cx:pt>
          <cx:pt idx="250">yes</cx:pt>
          <cx:pt idx="251">yes</cx:pt>
          <cx:pt idx="252">yes</cx:pt>
          <cx:pt idx="253">no</cx:pt>
          <cx:pt idx="254">yes</cx:pt>
          <cx:pt idx="255">no</cx:pt>
          <cx:pt idx="256">yes</cx:pt>
          <cx:pt idx="257">no</cx:pt>
          <cx:pt idx="258">no</cx:pt>
          <cx:pt idx="259">yes</cx:pt>
          <cx:pt idx="260">no</cx:pt>
          <cx:pt idx="261">yes</cx:pt>
          <cx:pt idx="262">yes</cx:pt>
          <cx:pt idx="263">yes</cx:pt>
          <cx:pt idx="264">no</cx:pt>
          <cx:pt idx="265">yes</cx:pt>
          <cx:pt idx="266">yes</cx:pt>
          <cx:pt idx="267">no</cx:pt>
          <cx:pt idx="268">no</cx:pt>
          <cx:pt idx="269">no</cx:pt>
          <cx:pt idx="270">no</cx:pt>
          <cx:pt idx="271">yes</cx:pt>
          <cx:pt idx="272">no</cx:pt>
          <cx:pt idx="273">no</cx:pt>
          <cx:pt idx="274">no</cx:pt>
          <cx:pt idx="275">no</cx:pt>
          <cx:pt idx="276">no</cx:pt>
          <cx:pt idx="277">no</cx:pt>
          <cx:pt idx="278">no</cx:pt>
          <cx:pt idx="279">no</cx:pt>
          <cx:pt idx="280">yes</cx:pt>
          <cx:pt idx="281">yes</cx:pt>
          <cx:pt idx="282">no</cx:pt>
          <cx:pt idx="283">no</cx:pt>
          <cx:pt idx="284">no</cx:pt>
          <cx:pt idx="285">no</cx:pt>
          <cx:pt idx="286">no</cx:pt>
          <cx:pt idx="287">no</cx:pt>
          <cx:pt idx="288">yes</cx:pt>
          <cx:pt idx="289">no</cx:pt>
          <cx:pt idx="290">no</cx:pt>
          <cx:pt idx="291">no</cx:pt>
          <cx:pt idx="292">yes</cx:pt>
          <cx:pt idx="293">no</cx:pt>
          <cx:pt idx="294">no</cx:pt>
          <cx:pt idx="295">no</cx:pt>
          <cx:pt idx="296">yes</cx:pt>
          <cx:pt idx="297">yes</cx:pt>
          <cx:pt idx="298">yes</cx:pt>
          <cx:pt idx="299">no</cx:pt>
          <cx:pt idx="300">no</cx:pt>
          <cx:pt idx="301">yes</cx:pt>
          <cx:pt idx="302">no</cx:pt>
          <cx:pt idx="303">no</cx:pt>
          <cx:pt idx="304">no</cx:pt>
          <cx:pt idx="305">no</cx:pt>
          <cx:pt idx="306">no</cx:pt>
          <cx:pt idx="307">no</cx:pt>
          <cx:pt idx="308">no</cx:pt>
          <cx:pt idx="309">no</cx:pt>
          <cx:pt idx="310">no</cx:pt>
          <cx:pt idx="311">no</cx:pt>
          <cx:pt idx="312">yes</cx:pt>
          <cx:pt idx="313">no</cx:pt>
          <cx:pt idx="314">yes</cx:pt>
          <cx:pt idx="315">no</cx:pt>
          <cx:pt idx="316">no</cx:pt>
          <cx:pt idx="317">no</cx:pt>
          <cx:pt idx="318">no</cx:pt>
          <cx:pt idx="319">no</cx:pt>
          <cx:pt idx="320">no</cx:pt>
          <cx:pt idx="321">no</cx:pt>
          <cx:pt idx="322">yes</cx:pt>
          <cx:pt idx="323">no</cx:pt>
          <cx:pt idx="324">no</cx:pt>
          <cx:pt idx="325">no</cx:pt>
          <cx:pt idx="326">no</cx:pt>
          <cx:pt idx="327">yes</cx:pt>
          <cx:pt idx="328">yes</cx:pt>
          <cx:pt idx="329">no</cx:pt>
          <cx:pt idx="330">yes</cx:pt>
          <cx:pt idx="331">yes</cx:pt>
          <cx:pt idx="332">no</cx:pt>
          <cx:pt idx="333">no</cx:pt>
          <cx:pt idx="334">no</cx:pt>
          <cx:pt idx="335">no</cx:pt>
          <cx:pt idx="336">no</cx:pt>
          <cx:pt idx="337">no</cx:pt>
          <cx:pt idx="338">yes</cx:pt>
          <cx:pt idx="339">no</cx:pt>
          <cx:pt idx="340">no</cx:pt>
          <cx:pt idx="341">no</cx:pt>
          <cx:pt idx="342">no</cx:pt>
          <cx:pt idx="343">no</cx:pt>
          <cx:pt idx="344">no</cx:pt>
          <cx:pt idx="345">no</cx:pt>
          <cx:pt idx="346">no</cx:pt>
          <cx:pt idx="347">no</cx:pt>
          <cx:pt idx="348">no</cx:pt>
          <cx:pt idx="349">no</cx:pt>
          <cx:pt idx="350">no</cx:pt>
          <cx:pt idx="351">no</cx:pt>
          <cx:pt idx="352">no</cx:pt>
          <cx:pt idx="353">no</cx:pt>
          <cx:pt idx="354">no</cx:pt>
          <cx:pt idx="355">no</cx:pt>
          <cx:pt idx="356">no</cx:pt>
          <cx:pt idx="357">no</cx:pt>
          <cx:pt idx="358">no</cx:pt>
          <cx:pt idx="359">no</cx:pt>
          <cx:pt idx="360">no</cx:pt>
          <cx:pt idx="361">no</cx:pt>
          <cx:pt idx="362">yes</cx:pt>
          <cx:pt idx="363">no</cx:pt>
          <cx:pt idx="364">no</cx:pt>
          <cx:pt idx="365">no</cx:pt>
          <cx:pt idx="366">no</cx:pt>
          <cx:pt idx="367">no</cx:pt>
          <cx:pt idx="368">no</cx:pt>
          <cx:pt idx="369">no</cx:pt>
          <cx:pt idx="370">no</cx:pt>
          <cx:pt idx="371">no</cx:pt>
          <cx:pt idx="372">no</cx:pt>
          <cx:pt idx="373">yes</cx:pt>
          <cx:pt idx="374">no</cx:pt>
          <cx:pt idx="375">yes</cx:pt>
          <cx:pt idx="376">yes</cx:pt>
          <cx:pt idx="377">yes</cx:pt>
          <cx:pt idx="378">no</cx:pt>
          <cx:pt idx="379">no</cx:pt>
          <cx:pt idx="380">yes</cx:pt>
          <cx:pt idx="381">yes</cx:pt>
          <cx:pt idx="382">no</cx:pt>
          <cx:pt idx="383">no</cx:pt>
          <cx:pt idx="384">no</cx:pt>
          <cx:pt idx="385">no</cx:pt>
          <cx:pt idx="386">no</cx:pt>
          <cx:pt idx="387">no</cx:pt>
          <cx:pt idx="388">no</cx:pt>
          <cx:pt idx="389">no</cx:pt>
          <cx:pt idx="390">no</cx:pt>
          <cx:pt idx="391">no</cx:pt>
          <cx:pt idx="392">no</cx:pt>
          <cx:pt idx="393">no</cx:pt>
          <cx:pt idx="394">no</cx:pt>
          <cx:pt idx="395">no</cx:pt>
          <cx:pt idx="396">no</cx:pt>
          <cx:pt idx="397">no</cx:pt>
          <cx:pt idx="398">no</cx:pt>
          <cx:pt idx="399">no</cx:pt>
          <cx:pt idx="400">no</cx:pt>
          <cx:pt idx="401">no</cx:pt>
          <cx:pt idx="402">no</cx:pt>
          <cx:pt idx="403">no</cx:pt>
          <cx:pt idx="404">no</cx:pt>
          <cx:pt idx="405">no</cx:pt>
          <cx:pt idx="406">no</cx:pt>
          <cx:pt idx="407">no</cx:pt>
          <cx:pt idx="408">no</cx:pt>
          <cx:pt idx="409">no</cx:pt>
          <cx:pt idx="410">no</cx:pt>
          <cx:pt idx="411">yes</cx:pt>
          <cx:pt idx="412">yes</cx:pt>
          <cx:pt idx="413">no</cx:pt>
          <cx:pt idx="414">no</cx:pt>
          <cx:pt idx="415">no</cx:pt>
          <cx:pt idx="416">no</cx:pt>
          <cx:pt idx="417">yes</cx:pt>
          <cx:pt idx="418">no</cx:pt>
          <cx:pt idx="419">yes</cx:pt>
          <cx:pt idx="420">yes</cx:pt>
          <cx:pt idx="421">yes</cx:pt>
          <cx:pt idx="422">yes</cx:pt>
          <cx:pt idx="423">no</cx:pt>
          <cx:pt idx="424">no</cx:pt>
          <cx:pt idx="425">no</cx:pt>
          <cx:pt idx="426">no</cx:pt>
          <cx:pt idx="427">no</cx:pt>
          <cx:pt idx="428">no</cx:pt>
          <cx:pt idx="429">no</cx:pt>
          <cx:pt idx="430">no</cx:pt>
          <cx:pt idx="431">no</cx:pt>
          <cx:pt idx="432">no</cx:pt>
          <cx:pt idx="433">no</cx:pt>
          <cx:pt idx="434">no</cx:pt>
          <cx:pt idx="435">no</cx:pt>
          <cx:pt idx="436">no</cx:pt>
          <cx:pt idx="437">no</cx:pt>
          <cx:pt idx="438">no</cx:pt>
          <cx:pt idx="439">no</cx:pt>
          <cx:pt idx="440">no</cx:pt>
          <cx:pt idx="441">yes</cx:pt>
          <cx:pt idx="442">no</cx:pt>
          <cx:pt idx="443">no</cx:pt>
          <cx:pt idx="444">yes</cx:pt>
          <cx:pt idx="445">no</cx:pt>
          <cx:pt idx="446">no</cx:pt>
          <cx:pt idx="447">no</cx:pt>
          <cx:pt idx="448">no</cx:pt>
          <cx:pt idx="449">no</cx:pt>
          <cx:pt idx="450">no</cx:pt>
          <cx:pt idx="451">no</cx:pt>
          <cx:pt idx="452">no</cx:pt>
          <cx:pt idx="453">no</cx:pt>
          <cx:pt idx="454">no</cx:pt>
          <cx:pt idx="455">no</cx:pt>
          <cx:pt idx="456">no</cx:pt>
          <cx:pt idx="457">no</cx:pt>
          <cx:pt idx="458">no</cx:pt>
          <cx:pt idx="459">no</cx:pt>
          <cx:pt idx="460">no</cx:pt>
          <cx:pt idx="461">yes</cx:pt>
          <cx:pt idx="462">no</cx:pt>
          <cx:pt idx="463">no</cx:pt>
          <cx:pt idx="464">no</cx:pt>
          <cx:pt idx="465">yes</cx:pt>
          <cx:pt idx="466">no</cx:pt>
          <cx:pt idx="467">no</cx:pt>
          <cx:pt idx="468">no</cx:pt>
          <cx:pt idx="469">no</cx:pt>
          <cx:pt idx="470">no</cx:pt>
          <cx:pt idx="471">no</cx:pt>
          <cx:pt idx="472">no</cx:pt>
          <cx:pt idx="473">no</cx:pt>
          <cx:pt idx="474">yes</cx:pt>
          <cx:pt idx="475">yes</cx:pt>
          <cx:pt idx="476">yes</cx:pt>
          <cx:pt idx="477">no</cx:pt>
          <cx:pt idx="478">no</cx:pt>
          <cx:pt idx="479">no</cx:pt>
          <cx:pt idx="480">no</cx:pt>
          <cx:pt idx="481">no</cx:pt>
          <cx:pt idx="482">no</cx:pt>
          <cx:pt idx="483">no</cx:pt>
          <cx:pt idx="484">no</cx:pt>
          <cx:pt idx="485">no</cx:pt>
          <cx:pt idx="486">no</cx:pt>
          <cx:pt idx="487">no</cx:pt>
          <cx:pt idx="488">yes</cx:pt>
          <cx:pt idx="489">no</cx:pt>
          <cx:pt idx="490">no</cx:pt>
          <cx:pt idx="491">no</cx:pt>
          <cx:pt idx="492">no</cx:pt>
          <cx:pt idx="493">no</cx:pt>
          <cx:pt idx="494">yes</cx:pt>
          <cx:pt idx="495">no</cx:pt>
          <cx:pt idx="496">no</cx:pt>
          <cx:pt idx="497">no</cx:pt>
          <cx:pt idx="498">no</cx:pt>
          <cx:pt idx="499">no</cx:pt>
          <cx:pt idx="500">yes</cx:pt>
          <cx:pt idx="501">no</cx:pt>
          <cx:pt idx="502">yes</cx:pt>
          <cx:pt idx="503">yes</cx:pt>
          <cx:pt idx="504">no</cx:pt>
          <cx:pt idx="505">no</cx:pt>
          <cx:pt idx="506">no</cx:pt>
          <cx:pt idx="507">no</cx:pt>
          <cx:pt idx="508">no</cx:pt>
          <cx:pt idx="509">no</cx:pt>
          <cx:pt idx="510">no</cx:pt>
          <cx:pt idx="511">no</cx:pt>
          <cx:pt idx="512">no</cx:pt>
          <cx:pt idx="513">no</cx:pt>
          <cx:pt idx="514">yes</cx:pt>
          <cx:pt idx="515">no</cx:pt>
          <cx:pt idx="516">no</cx:pt>
          <cx:pt idx="517">no</cx:pt>
          <cx:pt idx="518">no</cx:pt>
          <cx:pt idx="519">no</cx:pt>
          <cx:pt idx="520">no</cx:pt>
          <cx:pt idx="521">no</cx:pt>
          <cx:pt idx="522">no</cx:pt>
          <cx:pt idx="523">no</cx:pt>
          <cx:pt idx="524">yes</cx:pt>
          <cx:pt idx="525">no</cx:pt>
          <cx:pt idx="526">no</cx:pt>
          <cx:pt idx="527">no</cx:pt>
          <cx:pt idx="528">no</cx:pt>
          <cx:pt idx="529">no</cx:pt>
          <cx:pt idx="530">yes</cx:pt>
          <cx:pt idx="531">no</cx:pt>
          <cx:pt idx="532">no</cx:pt>
          <cx:pt idx="533">no</cx:pt>
          <cx:pt idx="534">no</cx:pt>
          <cx:pt idx="535">no</cx:pt>
          <cx:pt idx="536">no</cx:pt>
          <cx:pt idx="537">no</cx:pt>
          <cx:pt idx="538">no</cx:pt>
          <cx:pt idx="539">no</cx:pt>
          <cx:pt idx="540">no</cx:pt>
          <cx:pt idx="541">no</cx:pt>
          <cx:pt idx="542">no</cx:pt>
          <cx:pt idx="543">yes</cx:pt>
          <cx:pt idx="544">no</cx:pt>
          <cx:pt idx="545">yes</cx:pt>
          <cx:pt idx="546">no</cx:pt>
          <cx:pt idx="547">no</cx:pt>
          <cx:pt idx="548">no</cx:pt>
          <cx:pt idx="549">yes</cx:pt>
          <cx:pt idx="550">no</cx:pt>
          <cx:pt idx="551">no</cx:pt>
          <cx:pt idx="552">no</cx:pt>
          <cx:pt idx="553">no</cx:pt>
          <cx:pt idx="554">no</cx:pt>
          <cx:pt idx="555">no</cx:pt>
          <cx:pt idx="556">no</cx:pt>
          <cx:pt idx="557">no</cx:pt>
          <cx:pt idx="558">yes</cx:pt>
          <cx:pt idx="559">no</cx:pt>
          <cx:pt idx="560">no</cx:pt>
          <cx:pt idx="561">no</cx:pt>
          <cx:pt idx="562">no</cx:pt>
          <cx:pt idx="563">no</cx:pt>
          <cx:pt idx="564">no</cx:pt>
          <cx:pt idx="565">no</cx:pt>
          <cx:pt idx="566">no</cx:pt>
          <cx:pt idx="567">no</cx:pt>
          <cx:pt idx="568">no</cx:pt>
          <cx:pt idx="569">yes</cx:pt>
          <cx:pt idx="570">no</cx:pt>
          <cx:pt idx="571">no</cx:pt>
          <cx:pt idx="572">no</cx:pt>
          <cx:pt idx="573">no</cx:pt>
          <cx:pt idx="574">no</cx:pt>
          <cx:pt idx="575">no</cx:pt>
          <cx:pt idx="576">no</cx:pt>
          <cx:pt idx="577">yes</cx:pt>
          <cx:pt idx="578">no</cx:pt>
          <cx:pt idx="579">no</cx:pt>
          <cx:pt idx="580">no</cx:pt>
          <cx:pt idx="581">no</cx:pt>
          <cx:pt idx="582">no</cx:pt>
          <cx:pt idx="583">no</cx:pt>
          <cx:pt idx="584">no</cx:pt>
          <cx:pt idx="585">no</cx:pt>
          <cx:pt idx="586">no</cx:pt>
          <cx:pt idx="587">yes</cx:pt>
          <cx:pt idx="588">no</cx:pt>
          <cx:pt idx="589">no</cx:pt>
          <cx:pt idx="590">no</cx:pt>
          <cx:pt idx="591">no</cx:pt>
          <cx:pt idx="592">no</cx:pt>
          <cx:pt idx="593">yes</cx:pt>
          <cx:pt idx="594">no</cx:pt>
          <cx:pt idx="595">no</cx:pt>
          <cx:pt idx="596">no</cx:pt>
          <cx:pt idx="597">no</cx:pt>
          <cx:pt idx="598">no</cx:pt>
          <cx:pt idx="599">no</cx:pt>
          <cx:pt idx="600">no</cx:pt>
          <cx:pt idx="601">no</cx:pt>
          <cx:pt idx="602">no</cx:pt>
          <cx:pt idx="603">no</cx:pt>
          <cx:pt idx="604">yes</cx:pt>
          <cx:pt idx="605">no</cx:pt>
          <cx:pt idx="606">no</cx:pt>
          <cx:pt idx="607">yes</cx:pt>
          <cx:pt idx="608">no</cx:pt>
          <cx:pt idx="609">yes</cx:pt>
          <cx:pt idx="610">no</cx:pt>
          <cx:pt idx="611">no</cx:pt>
          <cx:pt idx="612">no</cx:pt>
          <cx:pt idx="613">no</cx:pt>
          <cx:pt idx="614">no</cx:pt>
          <cx:pt idx="615">yes</cx:pt>
          <cx:pt idx="616">no</cx:pt>
          <cx:pt idx="617">yes</cx:pt>
          <cx:pt idx="618">yes</cx:pt>
          <cx:pt idx="619">no</cx:pt>
          <cx:pt idx="620">no</cx:pt>
          <cx:pt idx="621">yes</cx:pt>
          <cx:pt idx="622">no</cx:pt>
          <cx:pt idx="623">yes</cx:pt>
          <cx:pt idx="624">no</cx:pt>
          <cx:pt idx="625">no</cx:pt>
          <cx:pt idx="626">no</cx:pt>
          <cx:pt idx="627">no</cx:pt>
          <cx:pt idx="628">no</cx:pt>
          <cx:pt idx="629">yes</cx:pt>
          <cx:pt idx="630">no</cx:pt>
          <cx:pt idx="631">no</cx:pt>
          <cx:pt idx="632">no</cx:pt>
          <cx:pt idx="633">no</cx:pt>
          <cx:pt idx="634">no</cx:pt>
          <cx:pt idx="635">no</cx:pt>
          <cx:pt idx="636">no</cx:pt>
          <cx:pt idx="637">no</cx:pt>
          <cx:pt idx="638">yes</cx:pt>
          <cx:pt idx="639">no</cx:pt>
          <cx:pt idx="640">no</cx:pt>
          <cx:pt idx="641">yes</cx:pt>
          <cx:pt idx="642">no</cx:pt>
          <cx:pt idx="643">no</cx:pt>
          <cx:pt idx="644">no</cx:pt>
          <cx:pt idx="645">no</cx:pt>
          <cx:pt idx="646">no</cx:pt>
          <cx:pt idx="647">no</cx:pt>
          <cx:pt idx="648">no</cx:pt>
          <cx:pt idx="649">no</cx:pt>
          <cx:pt idx="650">no</cx:pt>
          <cx:pt idx="651">no</cx:pt>
          <cx:pt idx="652">no</cx:pt>
          <cx:pt idx="653">no</cx:pt>
          <cx:pt idx="654">no</cx:pt>
          <cx:pt idx="655">yes</cx:pt>
          <cx:pt idx="656">no</cx:pt>
          <cx:pt idx="657">no</cx:pt>
          <cx:pt idx="658">no</cx:pt>
          <cx:pt idx="659">no</cx:pt>
          <cx:pt idx="660">no</cx:pt>
          <cx:pt idx="661">no</cx:pt>
          <cx:pt idx="662">no</cx:pt>
          <cx:pt idx="663">no</cx:pt>
          <cx:pt idx="664">yes</cx:pt>
          <cx:pt idx="665">yes</cx:pt>
          <cx:pt idx="666">no</cx:pt>
          <cx:pt idx="667">yes</cx:pt>
          <cx:pt idx="668">yes</cx:pt>
          <cx:pt idx="669">no</cx:pt>
          <cx:pt idx="670">no</cx:pt>
          <cx:pt idx="671">no</cx:pt>
          <cx:pt idx="672">no</cx:pt>
          <cx:pt idx="673">no</cx:pt>
          <cx:pt idx="674">yes</cx:pt>
          <cx:pt idx="675">no</cx:pt>
          <cx:pt idx="676">no</cx:pt>
          <cx:pt idx="677">yes</cx:pt>
          <cx:pt idx="678">no</cx:pt>
          <cx:pt idx="679">no</cx:pt>
          <cx:pt idx="680">no</cx:pt>
          <cx:pt idx="681">no</cx:pt>
          <cx:pt idx="682">yes</cx:pt>
          <cx:pt idx="683">no</cx:pt>
          <cx:pt idx="684">no</cx:pt>
          <cx:pt idx="685">no</cx:pt>
          <cx:pt idx="686">no</cx:pt>
          <cx:pt idx="687">no</cx:pt>
          <cx:pt idx="688">no</cx:pt>
          <cx:pt idx="689">yes</cx:pt>
          <cx:pt idx="690">no</cx:pt>
          <cx:pt idx="691">no</cx:pt>
          <cx:pt idx="692">no</cx:pt>
          <cx:pt idx="693">no</cx:pt>
          <cx:pt idx="694">no</cx:pt>
          <cx:pt idx="695">no</cx:pt>
          <cx:pt idx="696">no</cx:pt>
          <cx:pt idx="697">yes</cx:pt>
          <cx:pt idx="698">no</cx:pt>
          <cx:pt idx="699">no</cx:pt>
          <cx:pt idx="700">no</cx:pt>
          <cx:pt idx="701">no</cx:pt>
          <cx:pt idx="702">no</cx:pt>
          <cx:pt idx="703">no</cx:pt>
          <cx:pt idx="704">no</cx:pt>
          <cx:pt idx="705">no</cx:pt>
          <cx:pt idx="706">yes</cx:pt>
          <cx:pt idx="707">no</cx:pt>
          <cx:pt idx="708">no</cx:pt>
          <cx:pt idx="709">no</cx:pt>
          <cx:pt idx="710">no</cx:pt>
          <cx:pt idx="711">no</cx:pt>
          <cx:pt idx="712">no</cx:pt>
          <cx:pt idx="713">no</cx:pt>
          <cx:pt idx="714">no</cx:pt>
          <cx:pt idx="715">no</cx:pt>
          <cx:pt idx="716">no</cx:pt>
          <cx:pt idx="717">no</cx:pt>
          <cx:pt idx="718">no</cx:pt>
          <cx:pt idx="719">no</cx:pt>
          <cx:pt idx="720">no</cx:pt>
          <cx:pt idx="721">no</cx:pt>
          <cx:pt idx="722">no</cx:pt>
          <cx:pt idx="723">no</cx:pt>
          <cx:pt idx="724">no</cx:pt>
          <cx:pt idx="725">yes</cx:pt>
          <cx:pt idx="726">no</cx:pt>
          <cx:pt idx="727">yes</cx:pt>
          <cx:pt idx="728">no</cx:pt>
          <cx:pt idx="729">no</cx:pt>
          <cx:pt idx="730">yes</cx:pt>
          <cx:pt idx="731">no</cx:pt>
          <cx:pt idx="732">no</cx:pt>
          <cx:pt idx="733">no</cx:pt>
          <cx:pt idx="734">no</cx:pt>
          <cx:pt idx="735">no</cx:pt>
          <cx:pt idx="736">yes</cx:pt>
          <cx:pt idx="737">no</cx:pt>
          <cx:pt idx="738">yes</cx:pt>
          <cx:pt idx="739">yes</cx:pt>
          <cx:pt idx="740">no</cx:pt>
          <cx:pt idx="741">yes</cx:pt>
          <cx:pt idx="742">yes</cx:pt>
          <cx:pt idx="743">no</cx:pt>
          <cx:pt idx="744">no</cx:pt>
          <cx:pt idx="745">no</cx:pt>
          <cx:pt idx="746">no</cx:pt>
          <cx:pt idx="747">no</cx:pt>
          <cx:pt idx="748">no</cx:pt>
          <cx:pt idx="749">no</cx:pt>
          <cx:pt idx="750">yes</cx:pt>
          <cx:pt idx="751">no</cx:pt>
          <cx:pt idx="752">no</cx:pt>
          <cx:pt idx="753">no</cx:pt>
          <cx:pt idx="754">no</cx:pt>
          <cx:pt idx="755">no</cx:pt>
          <cx:pt idx="756">no</cx:pt>
          <cx:pt idx="757">yes</cx:pt>
          <cx:pt idx="758">no</cx:pt>
          <cx:pt idx="759">yes</cx:pt>
          <cx:pt idx="760">no</cx:pt>
          <cx:pt idx="761">no</cx:pt>
          <cx:pt idx="762">yes</cx:pt>
          <cx:pt idx="763">no</cx:pt>
          <cx:pt idx="764">no</cx:pt>
          <cx:pt idx="765">no</cx:pt>
          <cx:pt idx="766">no</cx:pt>
          <cx:pt idx="767">no</cx:pt>
          <cx:pt idx="768">no</cx:pt>
          <cx:pt idx="769">no</cx:pt>
          <cx:pt idx="770">no</cx:pt>
          <cx:pt idx="771">no</cx:pt>
          <cx:pt idx="772">no</cx:pt>
          <cx:pt idx="773">yes</cx:pt>
          <cx:pt idx="774">no</cx:pt>
          <cx:pt idx="775">no</cx:pt>
          <cx:pt idx="776">no</cx:pt>
          <cx:pt idx="777">no</cx:pt>
          <cx:pt idx="778">no</cx:pt>
          <cx:pt idx="779">no</cx:pt>
          <cx:pt idx="780">yes</cx:pt>
          <cx:pt idx="781">no</cx:pt>
          <cx:pt idx="782">no</cx:pt>
          <cx:pt idx="783">yes</cx:pt>
          <cx:pt idx="784">no</cx:pt>
          <cx:pt idx="785">no</cx:pt>
          <cx:pt idx="786">no</cx:pt>
          <cx:pt idx="787">no</cx:pt>
          <cx:pt idx="788">no</cx:pt>
          <cx:pt idx="789">no</cx:pt>
          <cx:pt idx="790">no</cx:pt>
          <cx:pt idx="791">no</cx:pt>
          <cx:pt idx="792">no</cx:pt>
          <cx:pt idx="793">yes</cx:pt>
          <cx:pt idx="794">no</cx:pt>
          <cx:pt idx="795">yes</cx:pt>
          <cx:pt idx="796">no</cx:pt>
          <cx:pt idx="797">no</cx:pt>
          <cx:pt idx="798">no</cx:pt>
          <cx:pt idx="799">yes</cx:pt>
          <cx:pt idx="800">no</cx:pt>
          <cx:pt idx="801">no</cx:pt>
          <cx:pt idx="802">no</cx:pt>
          <cx:pt idx="803">yes</cx:pt>
          <cx:pt idx="804">no</cx:pt>
          <cx:pt idx="805">no</cx:pt>
          <cx:pt idx="806">no</cx:pt>
          <cx:pt idx="807">no</cx:pt>
          <cx:pt idx="808">no</cx:pt>
          <cx:pt idx="809">no</cx:pt>
          <cx:pt idx="810">no</cx:pt>
          <cx:pt idx="811">no</cx:pt>
          <cx:pt idx="812">no</cx:pt>
          <cx:pt idx="813">no</cx:pt>
          <cx:pt idx="814">no</cx:pt>
          <cx:pt idx="815">no</cx:pt>
          <cx:pt idx="816">no</cx:pt>
          <cx:pt idx="817">no</cx:pt>
          <cx:pt idx="818">yes</cx:pt>
          <cx:pt idx="819">yes</cx:pt>
          <cx:pt idx="820">no</cx:pt>
          <cx:pt idx="821">no</cx:pt>
          <cx:pt idx="822">no</cx:pt>
          <cx:pt idx="823">no</cx:pt>
          <cx:pt idx="824">no</cx:pt>
          <cx:pt idx="825">no</cx:pt>
          <cx:pt idx="826">yes</cx:pt>
          <cx:pt idx="827">yes</cx:pt>
          <cx:pt idx="828">yes</cx:pt>
          <cx:pt idx="829">no</cx:pt>
          <cx:pt idx="830">no</cx:pt>
          <cx:pt idx="831">no</cx:pt>
          <cx:pt idx="832">no</cx:pt>
          <cx:pt idx="833">no</cx:pt>
          <cx:pt idx="834">no</cx:pt>
          <cx:pt idx="835">no</cx:pt>
          <cx:pt idx="836">no</cx:pt>
          <cx:pt idx="837">no</cx:pt>
          <cx:pt idx="838">no</cx:pt>
          <cx:pt idx="839">no</cx:pt>
          <cx:pt idx="840">no</cx:pt>
          <cx:pt idx="841">no</cx:pt>
          <cx:pt idx="842">yes</cx:pt>
          <cx:pt idx="843">yes</cx:pt>
          <cx:pt idx="844">no</cx:pt>
          <cx:pt idx="845">yes</cx:pt>
          <cx:pt idx="846">no</cx:pt>
          <cx:pt idx="847">no</cx:pt>
          <cx:pt idx="848">no</cx:pt>
          <cx:pt idx="849">no</cx:pt>
          <cx:pt idx="850">yes</cx:pt>
          <cx:pt idx="851">no</cx:pt>
          <cx:pt idx="852">yes</cx:pt>
          <cx:pt idx="853">no</cx:pt>
          <cx:pt idx="854">yes</cx:pt>
          <cx:pt idx="855">no</cx:pt>
          <cx:pt idx="856">yes</cx:pt>
          <cx:pt idx="857">yes</cx:pt>
          <cx:pt idx="858">no</cx:pt>
          <cx:pt idx="859">no</cx:pt>
          <cx:pt idx="860">yes</cx:pt>
          <cx:pt idx="861">no</cx:pt>
          <cx:pt idx="862">no</cx:pt>
          <cx:pt idx="863">no</cx:pt>
          <cx:pt idx="864">no</cx:pt>
          <cx:pt idx="865">no</cx:pt>
          <cx:pt idx="866">no</cx:pt>
          <cx:pt idx="867">no</cx:pt>
          <cx:pt idx="868">no</cx:pt>
          <cx:pt idx="869">no</cx:pt>
          <cx:pt idx="870">no</cx:pt>
          <cx:pt idx="871">no</cx:pt>
          <cx:pt idx="872">no</cx:pt>
          <cx:pt idx="873">no</cx:pt>
          <cx:pt idx="874">no</cx:pt>
          <cx:pt idx="875">no</cx:pt>
          <cx:pt idx="876">no</cx:pt>
          <cx:pt idx="877">no</cx:pt>
          <cx:pt idx="878">no</cx:pt>
          <cx:pt idx="879">no</cx:pt>
          <cx:pt idx="880">no</cx:pt>
          <cx:pt idx="881">no</cx:pt>
          <cx:pt idx="882">no</cx:pt>
          <cx:pt idx="883">yes</cx:pt>
          <cx:pt idx="884">no</cx:pt>
          <cx:pt idx="885">yes</cx:pt>
          <cx:pt idx="886">yes</cx:pt>
          <cx:pt idx="887">no</cx:pt>
          <cx:pt idx="888">no</cx:pt>
          <cx:pt idx="889">no</cx:pt>
          <cx:pt idx="890">yes</cx:pt>
          <cx:pt idx="891">no</cx:pt>
          <cx:pt idx="892">no</cx:pt>
          <cx:pt idx="893">yes</cx:pt>
          <cx:pt idx="894">no</cx:pt>
          <cx:pt idx="895">no</cx:pt>
          <cx:pt idx="896">yes</cx:pt>
          <cx:pt idx="897">no</cx:pt>
          <cx:pt idx="898">no</cx:pt>
          <cx:pt idx="899">no</cx:pt>
          <cx:pt idx="900">no</cx:pt>
          <cx:pt idx="901">yes</cx:pt>
          <cx:pt idx="902">no</cx:pt>
          <cx:pt idx="903">no</cx:pt>
          <cx:pt idx="904">no</cx:pt>
          <cx:pt idx="905">no</cx:pt>
          <cx:pt idx="906">no</cx:pt>
          <cx:pt idx="907">no</cx:pt>
          <cx:pt idx="908">no</cx:pt>
          <cx:pt idx="909">yes</cx:pt>
          <cx:pt idx="910">no</cx:pt>
          <cx:pt idx="911">yes</cx:pt>
          <cx:pt idx="912">no</cx:pt>
          <cx:pt idx="913">no</cx:pt>
          <cx:pt idx="914">no</cx:pt>
          <cx:pt idx="915">no</cx:pt>
          <cx:pt idx="916">yes</cx:pt>
          <cx:pt idx="917">yes</cx:pt>
          <cx:pt idx="918">no</cx:pt>
          <cx:pt idx="919">no</cx:pt>
          <cx:pt idx="920">no</cx:pt>
          <cx:pt idx="921">no</cx:pt>
          <cx:pt idx="922">no</cx:pt>
          <cx:pt idx="923">no</cx:pt>
          <cx:pt idx="924">no</cx:pt>
          <cx:pt idx="925">no</cx:pt>
          <cx:pt idx="926">no</cx:pt>
          <cx:pt idx="927">no</cx:pt>
          <cx:pt idx="928">no</cx:pt>
          <cx:pt idx="929">no</cx:pt>
          <cx:pt idx="930">no</cx:pt>
          <cx:pt idx="931">no</cx:pt>
          <cx:pt idx="932">no</cx:pt>
          <cx:pt idx="933">no</cx:pt>
          <cx:pt idx="934">no</cx:pt>
          <cx:pt idx="935">no</cx:pt>
          <cx:pt idx="936">no</cx:pt>
          <cx:pt idx="937">no</cx:pt>
          <cx:pt idx="938">no</cx:pt>
          <cx:pt idx="939">no</cx:pt>
          <cx:pt idx="940">no</cx:pt>
          <cx:pt idx="941">no</cx:pt>
          <cx:pt idx="942">no</cx:pt>
          <cx:pt idx="943">no</cx:pt>
          <cx:pt idx="944">no</cx:pt>
          <cx:pt idx="945">no</cx:pt>
          <cx:pt idx="946">no</cx:pt>
          <cx:pt idx="947">yes</cx:pt>
          <cx:pt idx="948">no</cx:pt>
          <cx:pt idx="949">yes</cx:pt>
          <cx:pt idx="950">no</cx:pt>
          <cx:pt idx="951">yes</cx:pt>
          <cx:pt idx="952">no</cx:pt>
          <cx:pt idx="953">yes</cx:pt>
          <cx:pt idx="954">yes</cx:pt>
          <cx:pt idx="955">no</cx:pt>
          <cx:pt idx="956">yes</cx:pt>
          <cx:pt idx="957">no</cx:pt>
          <cx:pt idx="958">yes</cx:pt>
          <cx:pt idx="959">no</cx:pt>
          <cx:pt idx="960">no</cx:pt>
          <cx:pt idx="961">no</cx:pt>
          <cx:pt idx="962">no</cx:pt>
          <cx:pt idx="963">no</cx:pt>
          <cx:pt idx="964">no</cx:pt>
          <cx:pt idx="965">no</cx:pt>
          <cx:pt idx="966">yes</cx:pt>
          <cx:pt idx="967">no</cx:pt>
          <cx:pt idx="968">no</cx:pt>
          <cx:pt idx="969">no</cx:pt>
          <cx:pt idx="970">no</cx:pt>
          <cx:pt idx="971">no</cx:pt>
          <cx:pt idx="972">no</cx:pt>
          <cx:pt idx="973">no</cx:pt>
          <cx:pt idx="974">no</cx:pt>
          <cx:pt idx="975">yes</cx:pt>
          <cx:pt idx="976">no</cx:pt>
          <cx:pt idx="977">no</cx:pt>
          <cx:pt idx="978">no</cx:pt>
          <cx:pt idx="979">no</cx:pt>
          <cx:pt idx="980">no</cx:pt>
          <cx:pt idx="981">no</cx:pt>
          <cx:pt idx="982">yes</cx:pt>
          <cx:pt idx="983">no</cx:pt>
          <cx:pt idx="984">no</cx:pt>
          <cx:pt idx="985">no</cx:pt>
          <cx:pt idx="986">no</cx:pt>
          <cx:pt idx="987">no</cx:pt>
          <cx:pt idx="988">no</cx:pt>
          <cx:pt idx="989">yes</cx:pt>
          <cx:pt idx="990">no</cx:pt>
          <cx:pt idx="991">no</cx:pt>
          <cx:pt idx="992">no</cx:pt>
          <cx:pt idx="993">no</cx:pt>
          <cx:pt idx="994">yes</cx:pt>
          <cx:pt idx="995">no</cx:pt>
          <cx:pt idx="996">no</cx:pt>
          <cx:pt idx="997">no</cx:pt>
          <cx:pt idx="998">no</cx:pt>
          <cx:pt idx="999">no</cx:pt>
          <cx:pt idx="1000">yes</cx:pt>
          <cx:pt idx="1001">yes</cx:pt>
          <cx:pt idx="1002">no</cx:pt>
          <cx:pt idx="1003">no</cx:pt>
          <cx:pt idx="1004">no</cx:pt>
          <cx:pt idx="1005">no</cx:pt>
          <cx:pt idx="1006">no</cx:pt>
          <cx:pt idx="1007">yes</cx:pt>
          <cx:pt idx="1008">no</cx:pt>
          <cx:pt idx="1009">no</cx:pt>
          <cx:pt idx="1010">no</cx:pt>
          <cx:pt idx="1011">yes</cx:pt>
          <cx:pt idx="1012">no</cx:pt>
          <cx:pt idx="1013">no</cx:pt>
          <cx:pt idx="1014">no</cx:pt>
          <cx:pt idx="1015">no</cx:pt>
          <cx:pt idx="1016">no</cx:pt>
          <cx:pt idx="1017">no</cx:pt>
          <cx:pt idx="1018">no</cx:pt>
          <cx:pt idx="1019">no</cx:pt>
          <cx:pt idx="1020">no</cx:pt>
          <cx:pt idx="1021">yes</cx:pt>
          <cx:pt idx="1022">yes</cx:pt>
          <cx:pt idx="1023">no</cx:pt>
          <cx:pt idx="1024">no</cx:pt>
          <cx:pt idx="1025">no</cx:pt>
          <cx:pt idx="1026">yes</cx:pt>
          <cx:pt idx="1027">no</cx:pt>
          <cx:pt idx="1028">no</cx:pt>
          <cx:pt idx="1029">no</cx:pt>
          <cx:pt idx="1030">yes</cx:pt>
          <cx:pt idx="1031">yes</cx:pt>
          <cx:pt idx="1032">no</cx:pt>
          <cx:pt idx="1033">yes</cx:pt>
          <cx:pt idx="1034">no</cx:pt>
          <cx:pt idx="1035">no</cx:pt>
          <cx:pt idx="1036">yes</cx:pt>
          <cx:pt idx="1037">yes</cx:pt>
          <cx:pt idx="1038">no</cx:pt>
          <cx:pt idx="1039">no</cx:pt>
          <cx:pt idx="1040">yes</cx:pt>
          <cx:pt idx="1041">no</cx:pt>
          <cx:pt idx="1042">yes</cx:pt>
          <cx:pt idx="1043">no</cx:pt>
          <cx:pt idx="1044">no</cx:pt>
          <cx:pt idx="1045">yes</cx:pt>
          <cx:pt idx="1046">no</cx:pt>
          <cx:pt idx="1047">yes</cx:pt>
          <cx:pt idx="1048">no</cx:pt>
          <cx:pt idx="1049">yes</cx:pt>
          <cx:pt idx="1050">no</cx:pt>
          <cx:pt idx="1051">no</cx:pt>
          <cx:pt idx="1052">no</cx:pt>
          <cx:pt idx="1053">yes</cx:pt>
          <cx:pt idx="1054">no</cx:pt>
          <cx:pt idx="1055">no</cx:pt>
          <cx:pt idx="1056">no</cx:pt>
          <cx:pt idx="1057">no</cx:pt>
          <cx:pt idx="1058">no</cx:pt>
          <cx:pt idx="1059">no</cx:pt>
          <cx:pt idx="1060">no</cx:pt>
          <cx:pt idx="1061">no</cx:pt>
          <cx:pt idx="1062">yes</cx:pt>
          <cx:pt idx="1063">no</cx:pt>
          <cx:pt idx="1064">no</cx:pt>
          <cx:pt idx="1065">no</cx:pt>
          <cx:pt idx="1066">no</cx:pt>
          <cx:pt idx="1067">no</cx:pt>
          <cx:pt idx="1068">no</cx:pt>
          <cx:pt idx="1069">no</cx:pt>
          <cx:pt idx="1070">yes</cx:pt>
          <cx:pt idx="1071">no</cx:pt>
          <cx:pt idx="1072">no</cx:pt>
          <cx:pt idx="1073">no</cx:pt>
          <cx:pt idx="1074">no</cx:pt>
          <cx:pt idx="1075">no</cx:pt>
          <cx:pt idx="1076">no</cx:pt>
          <cx:pt idx="1077">no</cx:pt>
          <cx:pt idx="1078">yes</cx:pt>
          <cx:pt idx="1079">no</cx:pt>
          <cx:pt idx="1080">no</cx:pt>
          <cx:pt idx="1081">no</cx:pt>
          <cx:pt idx="1082">no</cx:pt>
          <cx:pt idx="1083">no</cx:pt>
          <cx:pt idx="1084">no</cx:pt>
          <cx:pt idx="1085">yes</cx:pt>
          <cx:pt idx="1086">no</cx:pt>
          <cx:pt idx="1087">no</cx:pt>
          <cx:pt idx="1088">no</cx:pt>
          <cx:pt idx="1089">no</cx:pt>
          <cx:pt idx="1090">yes</cx:pt>
          <cx:pt idx="1091">no</cx:pt>
          <cx:pt idx="1092">no</cx:pt>
          <cx:pt idx="1093">yes</cx:pt>
          <cx:pt idx="1094">no</cx:pt>
          <cx:pt idx="1095">no</cx:pt>
          <cx:pt idx="1096">yes</cx:pt>
          <cx:pt idx="1097">no</cx:pt>
          <cx:pt idx="1098">no</cx:pt>
          <cx:pt idx="1099">no</cx:pt>
          <cx:pt idx="1100">yes</cx:pt>
          <cx:pt idx="1101">no</cx:pt>
          <cx:pt idx="1102">no</cx:pt>
          <cx:pt idx="1103">no</cx:pt>
          <cx:pt idx="1104">no</cx:pt>
          <cx:pt idx="1105">no</cx:pt>
          <cx:pt idx="1106">no</cx:pt>
          <cx:pt idx="1107">no</cx:pt>
          <cx:pt idx="1108">no</cx:pt>
          <cx:pt idx="1109">no</cx:pt>
          <cx:pt idx="1110">no</cx:pt>
          <cx:pt idx="1111">yes</cx:pt>
          <cx:pt idx="1112">yes</cx:pt>
          <cx:pt idx="1113">no</cx:pt>
          <cx:pt idx="1114">no</cx:pt>
          <cx:pt idx="1115">no</cx:pt>
          <cx:pt idx="1116">no</cx:pt>
          <cx:pt idx="1117">yes</cx:pt>
          <cx:pt idx="1118">yes</cx:pt>
          <cx:pt idx="1119">no</cx:pt>
          <cx:pt idx="1120">yes</cx:pt>
          <cx:pt idx="1121">no</cx:pt>
          <cx:pt idx="1122">yes</cx:pt>
          <cx:pt idx="1123">no</cx:pt>
          <cx:pt idx="1124">yes</cx:pt>
          <cx:pt idx="1125">no</cx:pt>
          <cx:pt idx="1126">no</cx:pt>
          <cx:pt idx="1127">no</cx:pt>
          <cx:pt idx="1128">no</cx:pt>
          <cx:pt idx="1129">no</cx:pt>
          <cx:pt idx="1130">no</cx:pt>
          <cx:pt idx="1131">no</cx:pt>
          <cx:pt idx="1132">no</cx:pt>
          <cx:pt idx="1133">no</cx:pt>
          <cx:pt idx="1134">no</cx:pt>
          <cx:pt idx="1135">no</cx:pt>
          <cx:pt idx="1136">no</cx:pt>
          <cx:pt idx="1137">no</cx:pt>
          <cx:pt idx="1138">no</cx:pt>
          <cx:pt idx="1139">yes</cx:pt>
          <cx:pt idx="1140">no</cx:pt>
          <cx:pt idx="1141">no</cx:pt>
          <cx:pt idx="1142">no</cx:pt>
          <cx:pt idx="1143">no</cx:pt>
          <cx:pt idx="1144">no</cx:pt>
          <cx:pt idx="1145">no</cx:pt>
          <cx:pt idx="1146">yes</cx:pt>
          <cx:pt idx="1147">no</cx:pt>
          <cx:pt idx="1148">no</cx:pt>
          <cx:pt idx="1149">no</cx:pt>
          <cx:pt idx="1150">no</cx:pt>
          <cx:pt idx="1151">no</cx:pt>
          <cx:pt idx="1152">yes</cx:pt>
          <cx:pt idx="1153">no</cx:pt>
          <cx:pt idx="1154">no</cx:pt>
          <cx:pt idx="1155">no</cx:pt>
          <cx:pt idx="1156">yes</cx:pt>
          <cx:pt idx="1157">no</cx:pt>
          <cx:pt idx="1158">no</cx:pt>
          <cx:pt idx="1159">no</cx:pt>
          <cx:pt idx="1160">no</cx:pt>
          <cx:pt idx="1161">no</cx:pt>
          <cx:pt idx="1162">no</cx:pt>
          <cx:pt idx="1163">no</cx:pt>
          <cx:pt idx="1164">no</cx:pt>
          <cx:pt idx="1165">no</cx:pt>
          <cx:pt idx="1166">no</cx:pt>
          <cx:pt idx="1167">no</cx:pt>
          <cx:pt idx="1168">no</cx:pt>
          <cx:pt idx="1169">no</cx:pt>
          <cx:pt idx="1170">yes</cx:pt>
          <cx:pt idx="1171">yes</cx:pt>
          <cx:pt idx="1172">no</cx:pt>
          <cx:pt idx="1173">no</cx:pt>
          <cx:pt idx="1174">no</cx:pt>
          <cx:pt idx="1175">no</cx:pt>
          <cx:pt idx="1176">yes</cx:pt>
          <cx:pt idx="1177">no</cx:pt>
          <cx:pt idx="1178">no</cx:pt>
          <cx:pt idx="1179">yes</cx:pt>
          <cx:pt idx="1180">no</cx:pt>
          <cx:pt idx="1181">no</cx:pt>
          <cx:pt idx="1182">no</cx:pt>
          <cx:pt idx="1183">no</cx:pt>
          <cx:pt idx="1184">yes</cx:pt>
          <cx:pt idx="1185">no</cx:pt>
          <cx:pt idx="1186">yes</cx:pt>
          <cx:pt idx="1187">no</cx:pt>
          <cx:pt idx="1188">yes</cx:pt>
          <cx:pt idx="1189">no</cx:pt>
          <cx:pt idx="1190">no</cx:pt>
          <cx:pt idx="1191">no</cx:pt>
          <cx:pt idx="1192">no</cx:pt>
          <cx:pt idx="1193">no</cx:pt>
          <cx:pt idx="1194">no</cx:pt>
          <cx:pt idx="1195">no</cx:pt>
          <cx:pt idx="1196">yes</cx:pt>
          <cx:pt idx="1197">no</cx:pt>
          <cx:pt idx="1198">no</cx:pt>
          <cx:pt idx="1199">no</cx:pt>
          <cx:pt idx="1200">no</cx:pt>
          <cx:pt idx="1201">no</cx:pt>
          <cx:pt idx="1202">no</cx:pt>
          <cx:pt idx="1203">no</cx:pt>
          <cx:pt idx="1204">yes</cx:pt>
          <cx:pt idx="1205">no</cx:pt>
          <cx:pt idx="1206">no</cx:pt>
          <cx:pt idx="1207">yes</cx:pt>
          <cx:pt idx="1208">yes</cx:pt>
          <cx:pt idx="1209">no</cx:pt>
          <cx:pt idx="1210">no</cx:pt>
          <cx:pt idx="1211">no</cx:pt>
          <cx:pt idx="1212">no</cx:pt>
          <cx:pt idx="1213">no</cx:pt>
          <cx:pt idx="1214">no</cx:pt>
          <cx:pt idx="1215">no</cx:pt>
          <cx:pt idx="1216">no</cx:pt>
          <cx:pt idx="1217">no</cx:pt>
          <cx:pt idx="1218">yes</cx:pt>
          <cx:pt idx="1219">no</cx:pt>
          <cx:pt idx="1220">no</cx:pt>
          <cx:pt idx="1221">no</cx:pt>
          <cx:pt idx="1222">no</cx:pt>
          <cx:pt idx="1223">yes</cx:pt>
          <cx:pt idx="1224">no</cx:pt>
          <cx:pt idx="1225">no</cx:pt>
          <cx:pt idx="1226">no</cx:pt>
          <cx:pt idx="1227">no</cx:pt>
          <cx:pt idx="1228">no</cx:pt>
          <cx:pt idx="1229">no</cx:pt>
          <cx:pt idx="1230">yes</cx:pt>
          <cx:pt idx="1231">yes</cx:pt>
          <cx:pt idx="1232">no</cx:pt>
          <cx:pt idx="1233">no</cx:pt>
          <cx:pt idx="1234">no</cx:pt>
          <cx:pt idx="1235">no</cx:pt>
          <cx:pt idx="1236">no</cx:pt>
          <cx:pt idx="1237">no</cx:pt>
          <cx:pt idx="1238">no</cx:pt>
          <cx:pt idx="1239">no</cx:pt>
          <cx:pt idx="1240">yes</cx:pt>
          <cx:pt idx="1241">yes</cx:pt>
          <cx:pt idx="1242">no</cx:pt>
          <cx:pt idx="1243">no</cx:pt>
          <cx:pt idx="1244">no</cx:pt>
          <cx:pt idx="1245">no</cx:pt>
          <cx:pt idx="1246">no</cx:pt>
          <cx:pt idx="1247">no</cx:pt>
          <cx:pt idx="1248">no</cx:pt>
          <cx:pt idx="1249">yes</cx:pt>
          <cx:pt idx="1250">yes</cx:pt>
          <cx:pt idx="1251">no</cx:pt>
          <cx:pt idx="1252">yes</cx:pt>
          <cx:pt idx="1253">no</cx:pt>
          <cx:pt idx="1254">no</cx:pt>
          <cx:pt idx="1255">no</cx:pt>
          <cx:pt idx="1256">no</cx:pt>
          <cx:pt idx="1257">no</cx:pt>
          <cx:pt idx="1258">no</cx:pt>
          <cx:pt idx="1259">no</cx:pt>
          <cx:pt idx="1260">no</cx:pt>
          <cx:pt idx="1261">no</cx:pt>
          <cx:pt idx="1262">no</cx:pt>
          <cx:pt idx="1263">no</cx:pt>
          <cx:pt idx="1264">no</cx:pt>
          <cx:pt idx="1265">yes</cx:pt>
          <cx:pt idx="1266">no</cx:pt>
          <cx:pt idx="1267">yes</cx:pt>
          <cx:pt idx="1268">no</cx:pt>
          <cx:pt idx="1269">no</cx:pt>
          <cx:pt idx="1270">no</cx:pt>
          <cx:pt idx="1271">no</cx:pt>
          <cx:pt idx="1272">no</cx:pt>
          <cx:pt idx="1273">no</cx:pt>
          <cx:pt idx="1274">yes</cx:pt>
          <cx:pt idx="1275">no</cx:pt>
          <cx:pt idx="1276">no</cx:pt>
          <cx:pt idx="1277">no</cx:pt>
          <cx:pt idx="1278">yes</cx:pt>
          <cx:pt idx="1279">no</cx:pt>
          <cx:pt idx="1280">no</cx:pt>
          <cx:pt idx="1281">yes</cx:pt>
          <cx:pt idx="1282">yes</cx:pt>
          <cx:pt idx="1283">no</cx:pt>
          <cx:pt idx="1284">yes</cx:pt>
          <cx:pt idx="1285">no</cx:pt>
          <cx:pt idx="1286">no</cx:pt>
          <cx:pt idx="1287">no</cx:pt>
          <cx:pt idx="1288">yes</cx:pt>
          <cx:pt idx="1289">no</cx:pt>
          <cx:pt idx="1290">no</cx:pt>
          <cx:pt idx="1291">yes</cx:pt>
          <cx:pt idx="1292">no</cx:pt>
          <cx:pt idx="1293">no</cx:pt>
          <cx:pt idx="1294">no</cx:pt>
          <cx:pt idx="1295">no</cx:pt>
          <cx:pt idx="1296">no</cx:pt>
          <cx:pt idx="1297">no</cx:pt>
          <cx:pt idx="1298">no</cx:pt>
          <cx:pt idx="1299">no</cx:pt>
          <cx:pt idx="1300">yes</cx:pt>
          <cx:pt idx="1301">yes</cx:pt>
          <cx:pt idx="1302">no</cx:pt>
          <cx:pt idx="1303">yes</cx:pt>
          <cx:pt idx="1304">yes</cx:pt>
          <cx:pt idx="1305">no</cx:pt>
          <cx:pt idx="1306">yes</cx:pt>
          <cx:pt idx="1307">yes</cx:pt>
          <cx:pt idx="1308">yes</cx:pt>
          <cx:pt idx="1309">no</cx:pt>
          <cx:pt idx="1310">no</cx:pt>
          <cx:pt idx="1311">no</cx:pt>
          <cx:pt idx="1312">no</cx:pt>
          <cx:pt idx="1313">yes</cx:pt>
          <cx:pt idx="1314">yes</cx:pt>
          <cx:pt idx="1315">no</cx:pt>
          <cx:pt idx="1316">no</cx:pt>
          <cx:pt idx="1317">no</cx:pt>
          <cx:pt idx="1318">no</cx:pt>
          <cx:pt idx="1319">no</cx:pt>
          <cx:pt idx="1320">no</cx:pt>
          <cx:pt idx="1321">yes</cx:pt>
          <cx:pt idx="1322">no</cx:pt>
          <cx:pt idx="1323">yes</cx:pt>
          <cx:pt idx="1324">no</cx:pt>
          <cx:pt idx="1325">no</cx:pt>
          <cx:pt idx="1326">no</cx:pt>
          <cx:pt idx="1327">no</cx:pt>
          <cx:pt idx="1328">no</cx:pt>
          <cx:pt idx="1329">no</cx:pt>
          <cx:pt idx="1330">no</cx:pt>
          <cx:pt idx="1331">no</cx:pt>
          <cx:pt idx="1332">no</cx:pt>
          <cx:pt idx="1333">no</cx:pt>
          <cx:pt idx="1334">no</cx:pt>
          <cx:pt idx="1335">no</cx:pt>
          <cx:pt idx="1336">no</cx:pt>
          <cx:pt idx="1337">yes</cx:pt>
        </cx:lvl>
      </cx:strDim>
      <cx:numDim type="val">
        <cx:f>insurance!$G$2:$G$1339</cx:f>
        <cx:lvl ptCount="1338" formatCode="General">
          <cx:pt idx="0">16884.923999999999</cx:pt>
          <cx:pt idx="1">1725.5523000000001</cx:pt>
          <cx:pt idx="2">4449.4620000000004</cx:pt>
          <cx:pt idx="3">21984.47061</cx:pt>
          <cx:pt idx="4">3866.8552</cx:pt>
          <cx:pt idx="5">3756.6215999999999</cx:pt>
          <cx:pt idx="6">8240.5895999999993</cx:pt>
          <cx:pt idx="7">7281.5056000000004</cx:pt>
          <cx:pt idx="8">6406.4107000000004</cx:pt>
          <cx:pt idx="9">28923.136920000001</cx:pt>
          <cx:pt idx="10">2721.3208</cx:pt>
          <cx:pt idx="11">27808.7251</cx:pt>
          <cx:pt idx="12">1826.8430000000001</cx:pt>
          <cx:pt idx="13">11090.7178</cx:pt>
          <cx:pt idx="14">39611.757700000002</cx:pt>
          <cx:pt idx="15">1837.2370000000001</cx:pt>
          <cx:pt idx="16">10797.3362</cx:pt>
          <cx:pt idx="17">2395.17155</cx:pt>
          <cx:pt idx="18">10602.385</cx:pt>
          <cx:pt idx="19">36837.466999999997</cx:pt>
          <cx:pt idx="20">13228.846949999999</cx:pt>
          <cx:pt idx="21">4149.7359999999999</cx:pt>
          <cx:pt idx="22">1137.011</cx:pt>
          <cx:pt idx="23">37701.876799999998</cx:pt>
          <cx:pt idx="24">6203.90175</cx:pt>
          <cx:pt idx="25">14001.1338</cx:pt>
          <cx:pt idx="26">14451.835150000001</cx:pt>
          <cx:pt idx="27">12268.632250000001</cx:pt>
          <cx:pt idx="28">2775.1921499999999</cx:pt>
          <cx:pt idx="29">38711</cx:pt>
          <cx:pt idx="30">35585.576000000001</cx:pt>
          <cx:pt idx="31">2198.1898500000002</cx:pt>
          <cx:pt idx="32">4687.7969999999996</cx:pt>
          <cx:pt idx="33">13770.097900000001</cx:pt>
          <cx:pt idx="34">51194.559139999998</cx:pt>
          <cx:pt idx="35">1625.4337499999999</cx:pt>
          <cx:pt idx="36">15612.19335</cx:pt>
          <cx:pt idx="37">2302.3000000000002</cx:pt>
          <cx:pt idx="38">39774.276299999998</cx:pt>
          <cx:pt idx="39">48173.360999999997</cx:pt>
          <cx:pt idx="40">3046.0619999999999</cx:pt>
          <cx:pt idx="41">4949.7587000000003</cx:pt>
          <cx:pt idx="42">6272.4772000000003</cx:pt>
          <cx:pt idx="43">6313.759</cx:pt>
          <cx:pt idx="44">6079.6715000000004</cx:pt>
          <cx:pt idx="45">20630.283510000001</cx:pt>
          <cx:pt idx="46">3393.35635</cx:pt>
          <cx:pt idx="47">3556.9223000000002</cx:pt>
          <cx:pt idx="48">12629.896699999999</cx:pt>
          <cx:pt idx="49">38709.175999999999</cx:pt>
          <cx:pt idx="50">2211.1307499999998</cx:pt>
          <cx:pt idx="51">3579.8287</cx:pt>
          <cx:pt idx="52">23568.272000000001</cx:pt>
          <cx:pt idx="53">37742.575700000001</cx:pt>
          <cx:pt idx="54">8059.6791000000003</cx:pt>
          <cx:pt idx="55">47496.494449999998</cx:pt>
          <cx:pt idx="56">13607.36875</cx:pt>
          <cx:pt idx="57">34303.167200000004</cx:pt>
          <cx:pt idx="58">23244.790199999999</cx:pt>
          <cx:pt idx="59">5989.5236500000001</cx:pt>
          <cx:pt idx="60">8606.2173999999995</cx:pt>
          <cx:pt idx="61">4504.6624000000002</cx:pt>
          <cx:pt idx="62">30166.618170000002</cx:pt>
          <cx:pt idx="63">4133.6416499999996</cx:pt>
          <cx:pt idx="64">14711.7438</cx:pt>
          <cx:pt idx="65">1743.2139999999999</cx:pt>
          <cx:pt idx="66">14235.072</cx:pt>
          <cx:pt idx="67">6389.3778499999999</cx:pt>
          <cx:pt idx="68">5920.1040999999996</cx:pt>
          <cx:pt idx="69">17663.144199999999</cx:pt>
          <cx:pt idx="70">16577.779500000001</cx:pt>
          <cx:pt idx="71">6799.4579999999996</cx:pt>
          <cx:pt idx="72">11741.726000000001</cx:pt>
          <cx:pt idx="73">11946.625899999999</cx:pt>
          <cx:pt idx="74">7726.8540000000003</cx:pt>
          <cx:pt idx="75">11356.660900000001</cx:pt>
          <cx:pt idx="76">3947.4131000000002</cx:pt>
          <cx:pt idx="77">1532.4697000000001</cx:pt>
          <cx:pt idx="78">2755.0209500000001</cx:pt>
          <cx:pt idx="79">6571.0243499999997</cx:pt>
          <cx:pt idx="80">4441.2131499999996</cx:pt>
          <cx:pt idx="81">7935.29115</cx:pt>
          <cx:pt idx="82">37165.163800000002</cx:pt>
          <cx:pt idx="83">11033.661700000001</cx:pt>
          <cx:pt idx="84">39836.519</cx:pt>
          <cx:pt idx="85">21098.554049999999</cx:pt>
          <cx:pt idx="86">43578.939400000003</cx:pt>
          <cx:pt idx="87">11073.175999999999</cx:pt>
          <cx:pt idx="88">8026.6665999999996</cx:pt>
          <cx:pt idx="89">11082.5772</cx:pt>
          <cx:pt idx="90">2026.9740999999999</cx:pt>
          <cx:pt idx="91">10942.13205</cx:pt>
          <cx:pt idx="92">30184.936699999998</cx:pt>
          <cx:pt idx="93">5729.0052999999998</cx:pt>
          <cx:pt idx="94">47291.055</cx:pt>
          <cx:pt idx="95">3766.8838000000001</cx:pt>
          <cx:pt idx="96">12105.32</cx:pt>
          <cx:pt idx="97">10226.2842</cx:pt>
          <cx:pt idx="98">22412.648499999999</cx:pt>
          <cx:pt idx="99">15820.699000000001</cx:pt>
          <cx:pt idx="100">6186.1270000000004</cx:pt>
          <cx:pt idx="101">3645.0893999999998</cx:pt>
          <cx:pt idx="102">21344.846699999998</cx:pt>
          <cx:pt idx="103">30942.191800000001</cx:pt>
          <cx:pt idx="104">5003.8530000000001</cx:pt>
          <cx:pt idx="105">17560.37975</cx:pt>
          <cx:pt idx="106">2331.5189999999998</cx:pt>
          <cx:pt idx="107">3877.3042500000001</cx:pt>
          <cx:pt idx="108">2867.1196</cx:pt>
          <cx:pt idx="109">47055.532099999997</cx:pt>
          <cx:pt idx="110">10825.253699999999</cx:pt>
          <cx:pt idx="111">11881.358</cx:pt>
          <cx:pt idx="112">4646.759</cx:pt>
          <cx:pt idx="113">2404.7338</cx:pt>
          <cx:pt idx="114">11488.31695</cx:pt>
          <cx:pt idx="115">30259.995559999999</cx:pt>
          <cx:pt idx="116">11381.3254</cx:pt>
          <cx:pt idx="117">19107.779600000002</cx:pt>
          <cx:pt idx="118">8601.3292999999994</cx:pt>
          <cx:pt idx="119">6686.4313000000002</cx:pt>
          <cx:pt idx="120">7740.3370000000004</cx:pt>
          <cx:pt idx="121">1705.6244999999999</cx:pt>
          <cx:pt idx="122">2257.47525</cx:pt>
          <cx:pt idx="123">39556.494500000001</cx:pt>
          <cx:pt idx="124">10115.00885</cx:pt>
          <cx:pt idx="125">3385.3991500000002</cx:pt>
          <cx:pt idx="126">17081.080000000002</cx:pt>
          <cx:pt idx="127">9634.5380000000005</cx:pt>
          <cx:pt idx="128">32734.186300000001</cx:pt>
          <cx:pt idx="129">6082.4049999999997</cx:pt>
          <cx:pt idx="130">12815.444949999999</cx:pt>
          <cx:pt idx="131">13616.3586</cx:pt>
          <cx:pt idx="132">11163.567999999999</cx:pt>
          <cx:pt idx="133">1632.5644500000001</cx:pt>
          <cx:pt idx="134">2457.2111500000001</cx:pt>
          <cx:pt idx="135">2155.6815000000001</cx:pt>
          <cx:pt idx="136">1261.442</cx:pt>
          <cx:pt idx="137">2045.68525</cx:pt>
          <cx:pt idx="138">27322.73386</cx:pt>
          <cx:pt idx="139">2166.732</cx:pt>
          <cx:pt idx="140">27375.904780000001</cx:pt>
          <cx:pt idx="141">3490.5491000000002</cx:pt>
          <cx:pt idx="142">18972.494999999999</cx:pt>
          <cx:pt idx="143">18157.876</cx:pt>
          <cx:pt idx="144">20745.989099999999</cx:pt>
          <cx:pt idx="145">5138.2566999999999</cx:pt>
          <cx:pt idx="146">40720.551050000002</cx:pt>
          <cx:pt idx="147">9877.6077000000005</cx:pt>
          <cx:pt idx="148">10959.6947</cx:pt>
          <cx:pt idx="149">1842.519</cx:pt>
          <cx:pt idx="150">5125.2156999999997</cx:pt>
          <cx:pt idx="151">7789.6350000000002</cx:pt>
          <cx:pt idx="152">6334.3435499999996</cx:pt>
          <cx:pt idx="153">19964.746299999999</cx:pt>
          <cx:pt idx="154">7077.1894000000002</cx:pt>
          <cx:pt idx="155">6948.7007999999996</cx:pt>
          <cx:pt idx="156">21223.675800000001</cx:pt>
          <cx:pt idx="157">15518.180249999999</cx:pt>
          <cx:pt idx="158">36950.256699999998</cx:pt>
          <cx:pt idx="159">19749.383379999999</cx:pt>
          <cx:pt idx="160">21348.705999999998</cx:pt>
          <cx:pt idx="161">36149.483500000002</cx:pt>
          <cx:pt idx="162">10450.552</cx:pt>
          <cx:pt idx="163">5152.134</cx:pt>
          <cx:pt idx="164">5028.1466</cx:pt>
          <cx:pt idx="165">10407.085849999999</cx:pt>
          <cx:pt idx="166">4830.6300000000001</cx:pt>
          <cx:pt idx="167">6128.79745</cx:pt>
          <cx:pt idx="168">2719.2797500000001</cx:pt>
          <cx:pt idx="169">4827.9049500000001</cx:pt>
          <cx:pt idx="170">13405.390299999999</cx:pt>
          <cx:pt idx="171">8116.6800000000003</cx:pt>
          <cx:pt idx="172">1694.7963999999999</cx:pt>
          <cx:pt idx="173">5246.0469999999996</cx:pt>
          <cx:pt idx="174">2855.4375500000001</cx:pt>
          <cx:pt idx="175">48824.449999999997</cx:pt>
          <cx:pt idx="176">6455.86265</cx:pt>
          <cx:pt idx="177">10436.096</cx:pt>
          <cx:pt idx="178">8823.2790000000005</cx:pt>
          <cx:pt idx="179">8538.28845</cx:pt>
          <cx:pt idx="180">11735.87905</cx:pt>
          <cx:pt idx="181">1631.8212000000001</cx:pt>
          <cx:pt idx="182">4005.4225000000001</cx:pt>
          <cx:pt idx="183">7419.4778999999999</cx:pt>
          <cx:pt idx="184">7731.4270999999999</cx:pt>
          <cx:pt idx="185">43753.337050000002</cx:pt>
          <cx:pt idx="186">3981.9767999999999</cx:pt>
          <cx:pt idx="187">5325.6509999999998</cx:pt>
          <cx:pt idx="188">6775.9610000000002</cx:pt>
          <cx:pt idx="189">4922.9159</cx:pt>
          <cx:pt idx="190">12557.605299999999</cx:pt>
          <cx:pt idx="191">4883.866</cx:pt>
          <cx:pt idx="192">2137.6536000000001</cx:pt>
          <cx:pt idx="193">12044.342000000001</cx:pt>
          <cx:pt idx="194">1137.4697000000001</cx:pt>
          <cx:pt idx="195">1639.5631000000001</cx:pt>
          <cx:pt idx="196">5649.7150000000001</cx:pt>
          <cx:pt idx="197">8516.8289999999997</cx:pt>
          <cx:pt idx="198">9644.2525000000005</cx:pt>
          <cx:pt idx="199">14901.5167</cx:pt>
          <cx:pt idx="200">2130.6759000000002</cx:pt>
          <cx:pt idx="201">8871.1517000000003</cx:pt>
          <cx:pt idx="202">13012.20865</cx:pt>
          <cx:pt idx="203">37133.898200000003</cx:pt>
          <cx:pt idx="204">7147.1049999999996</cx:pt>
          <cx:pt idx="205">4337.7352000000001</cx:pt>
          <cx:pt idx="206">11743.299000000001</cx:pt>
          <cx:pt idx="207">20984.0936</cx:pt>
          <cx:pt idx="208">13880.949000000001</cx:pt>
          <cx:pt idx="209">6610.1097</cx:pt>
          <cx:pt idx="210">1980.0699999999999</cx:pt>
          <cx:pt idx="211">8162.7162500000004</cx:pt>
          <cx:pt idx="212">3537.703</cx:pt>
          <cx:pt idx="213">5002.7826999999997</cx:pt>
          <cx:pt idx="214">8520.0259999999998</cx:pt>
          <cx:pt idx="215">7371.7719999999999</cx:pt>
          <cx:pt idx="216">10355.641</cx:pt>
          <cx:pt idx="217">2483.7359999999999</cx:pt>
          <cx:pt idx="218">3392.9767999999999</cx:pt>
          <cx:pt idx="219">25081.76784</cx:pt>
          <cx:pt idx="220">5012.4709999999995</cx:pt>
          <cx:pt idx="221">10564.8845</cx:pt>
          <cx:pt idx="222">5253.5240000000003</cx:pt>
          <cx:pt idx="223">34779.614999999998</cx:pt>
          <cx:pt idx="224">19515.5416</cx:pt>
          <cx:pt idx="225">11987.1682</cx:pt>
          <cx:pt idx="226">2689.4953999999998</cx:pt>
          <cx:pt idx="227">24227.337240000001</cx:pt>
          <cx:pt idx="228">7358.1756500000001</cx:pt>
          <cx:pt idx="229">9225.2564000000002</cx:pt>
          <cx:pt idx="230">7443.6430499999997</cx:pt>
          <cx:pt idx="231">14001.286700000001</cx:pt>
          <cx:pt idx="232">1727.7850000000001</cx:pt>
          <cx:pt idx="233">12333.828</cx:pt>
          <cx:pt idx="234">6710.1918999999998</cx:pt>
          <cx:pt idx="235">19444.265800000001</cx:pt>
          <cx:pt idx="236">1615.7666999999999</cx:pt>
          <cx:pt idx="237">4463.2051000000001</cx:pt>
          <cx:pt idx="238">17352.6803</cx:pt>
          <cx:pt idx="239">7152.6714000000002</cx:pt>
          <cx:pt idx="240">38511.628299999997</cx:pt>
          <cx:pt idx="241">5354.0746499999996</cx:pt>
          <cx:pt idx="242">35160.134570000002</cx:pt>
          <cx:pt idx="243">7196.8670000000002</cx:pt>
          <cx:pt idx="244">29523.1656</cx:pt>
          <cx:pt idx="245">24476.478510000001</cx:pt>
          <cx:pt idx="246">12648.7034</cx:pt>
          <cx:pt idx="247">1986.9333999999999</cx:pt>
          <cx:pt idx="248">1832.0940000000001</cx:pt>
          <cx:pt idx="249">4040.55825</cx:pt>
          <cx:pt idx="250">12829.455099999999</cx:pt>
          <cx:pt idx="251">47305.305</cx:pt>
          <cx:pt idx="252">44260.749900000003</cx:pt>
          <cx:pt idx="253">4260.7439999999997</cx:pt>
          <cx:pt idx="254">41097.161749999999</cx:pt>
          <cx:pt idx="255">13047.332350000001</cx:pt>
          <cx:pt idx="256">43921.183700000001</cx:pt>
          <cx:pt idx="257">5400.9804999999997</cx:pt>
          <cx:pt idx="258">11520.099850000001</cx:pt>
          <cx:pt idx="259">33750.291799999999</cx:pt>
          <cx:pt idx="260">11837.16</cx:pt>
          <cx:pt idx="261">17085.267599999999</cx:pt>
          <cx:pt idx="262">24869.836800000001</cx:pt>
          <cx:pt idx="263">36219.405449999998</cx:pt>
          <cx:pt idx="264">20462.997660000001</cx:pt>
          <cx:pt idx="265">46151.124499999998</cx:pt>
          <cx:pt idx="266">17179.522000000001</cx:pt>
          <cx:pt idx="267">14590.63205</cx:pt>
          <cx:pt idx="268">7441.0529999999999</cx:pt>
          <cx:pt idx="269">9282.4806000000008</cx:pt>
          <cx:pt idx="270">1719.4363000000001</cx:pt>
          <cx:pt idx="271">42856.838000000003</cx:pt>
          <cx:pt idx="272">7265.7025000000003</cx:pt>
          <cx:pt idx="273">9617.6624499999998</cx:pt>
          <cx:pt idx="274">2523.1695</cx:pt>
          <cx:pt idx="275">9715.8410000000003</cx:pt>
          <cx:pt idx="276">2803.69785</cx:pt>
          <cx:pt idx="277">2150.4690000000001</cx:pt>
          <cx:pt idx="278">12928.7911</cx:pt>
          <cx:pt idx="279">9855.1314000000002</cx:pt>
          <cx:pt idx="280">22331.566800000001</cx:pt>
          <cx:pt idx="281">48549.178350000002</cx:pt>
          <cx:pt idx="282">4237.12655</cx:pt>
          <cx:pt idx="283">11879.10405</cx:pt>
          <cx:pt idx="284">9625.9200000000001</cx:pt>
          <cx:pt idx="285">7742.1098000000002</cx:pt>
          <cx:pt idx="286">9432.9253000000008</cx:pt>
          <cx:pt idx="287">14256.192800000001</cx:pt>
          <cx:pt idx="288">47896.79135</cx:pt>
          <cx:pt idx="289">25992.821039999999</cx:pt>
          <cx:pt idx="290">3172.018</cx:pt>
          <cx:pt idx="291">20277.807509999999</cx:pt>
          <cx:pt idx="292">42112.2356</cx:pt>
          <cx:pt idx="293">2156.7518</cx:pt>
          <cx:pt idx="294">3906.127</cx:pt>
          <cx:pt idx="295">1704.5681</cx:pt>
          <cx:pt idx="296">16297.846</cx:pt>
          <cx:pt idx="297">21978.676899999999</cx:pt>
          <cx:pt idx="298">38746.355100000001</cx:pt>
          <cx:pt idx="299">9249.4951999999994</cx:pt>
          <cx:pt idx="300">6746.7425000000003</cx:pt>
          <cx:pt idx="301">24873.384900000001</cx:pt>
          <cx:pt idx="302">12265.5069</cx:pt>
          <cx:pt idx="303">4349.4620000000004</cx:pt>
          <cx:pt idx="304">12646.207</cx:pt>
          <cx:pt idx="305">19442.353500000001</cx:pt>
          <cx:pt idx="306">20177.671129999999</cx:pt>
          <cx:pt idx="307">4151.0286999999998</cx:pt>
          <cx:pt idx="308">11944.594349999999</cx:pt>
          <cx:pt idx="309">7749.1563999999998</cx:pt>
          <cx:pt idx="310">8444.4740000000002</cx:pt>
          <cx:pt idx="311">1737.376</cx:pt>
          <cx:pt idx="312">42124.515299999999</cx:pt>
          <cx:pt idx="313">8124.4084000000003</cx:pt>
          <cx:pt idx="314">34838.873</cx:pt>
          <cx:pt idx="315">9722.7695000000003</cx:pt>
          <cx:pt idx="316">8835.2649500000007</cx:pt>
          <cx:pt idx="317">10435.06525</cx:pt>
          <cx:pt idx="318">7421.1945500000002</cx:pt>
          <cx:pt idx="319">4667.6076499999999</cx:pt>
          <cx:pt idx="320">4894.7533000000003</cx:pt>
          <cx:pt idx="321">24671.663339999999</cx:pt>
          <cx:pt idx="322">35491.639999999999</cx:pt>
          <cx:pt idx="323">11566.30055</cx:pt>
          <cx:pt idx="324">2866.0909999999999</cx:pt>
          <cx:pt idx="325">6600.2059499999996</cx:pt>
          <cx:pt idx="326">3561.8888999999999</cx:pt>
          <cx:pt idx="327">42760.502200000003</cx:pt>
          <cx:pt idx="328">47928.029999999999</cx:pt>
          <cx:pt idx="329">9144.5650000000005</cx:pt>
          <cx:pt idx="330">48517.563150000002</cx:pt>
          <cx:pt idx="331">24393.6224</cx:pt>
          <cx:pt idx="332">13429.035400000001</cx:pt>
          <cx:pt idx="333">11658.379150000001</cx:pt>
          <cx:pt idx="334">19144.576519999999</cx:pt>
          <cx:pt idx="335">13822.803</cx:pt>
          <cx:pt idx="336">12142.578600000001</cx:pt>
          <cx:pt idx="337">13937.666499999999</cx:pt>
          <cx:pt idx="338">41919.097000000002</cx:pt>
          <cx:pt idx="339">8232.6388000000006</cx:pt>
          <cx:pt idx="340">18955.220170000001</cx:pt>
          <cx:pt idx="341">13352.0998</cx:pt>
          <cx:pt idx="342">13217.094499999999</cx:pt>
          <cx:pt idx="343">13981.850350000001</cx:pt>
          <cx:pt idx="344">10977.2063</cx:pt>
          <cx:pt idx="345">6184.2993999999999</cx:pt>
          <cx:pt idx="346">4889.9994999999999</cx:pt>
          <cx:pt idx="347">8334.4575499999992</cx:pt>
          <cx:pt idx="348">5478.0367999999999</cx:pt>
          <cx:pt idx="349">1635.7336499999999</cx:pt>
          <cx:pt idx="350">11830.6072</cx:pt>
          <cx:pt idx="351">8932.0840000000007</cx:pt>
          <cx:pt idx="352">3554.203</cx:pt>
          <cx:pt idx="353">12404.8791</cx:pt>
          <cx:pt idx="354">14133.03775</cx:pt>
          <cx:pt idx="355">24603.04837</cx:pt>
          <cx:pt idx="356">8944.1151000000009</cx:pt>
          <cx:pt idx="357">9620.3307000000004</cx:pt>
          <cx:pt idx="358">1837.2819</cx:pt>
          <cx:pt idx="359">1607.5101</cx:pt>
          <cx:pt idx="360">10043.249</cx:pt>
          <cx:pt idx="361">4751.0699999999997</cx:pt>
          <cx:pt idx="362">13844.505999999999</cx:pt>
          <cx:pt idx="363">2597.779</cx:pt>
          <cx:pt idx="364">3180.5101</cx:pt>
          <cx:pt idx="365">9778.3472000000002</cx:pt>
          <cx:pt idx="366">13430.264999999999</cx:pt>
          <cx:pt idx="367">8017.0611500000005</cx:pt>
          <cx:pt idx="368">8116.2688500000004</cx:pt>
          <cx:pt idx="369">3481.8679999999999</cx:pt>
          <cx:pt idx="370">13415.0381</cx:pt>
          <cx:pt idx="371">12029.286700000001</cx:pt>
          <cx:pt idx="372">7639.4174499999999</cx:pt>
          <cx:pt idx="373">36085.218999999997</cx:pt>
          <cx:pt idx="374">1391.5287000000001</cx:pt>
          <cx:pt idx="375">18033.9679</cx:pt>
          <cx:pt idx="376">21659.930100000001</cx:pt>
          <cx:pt idx="377">38126.246500000001</cx:pt>
          <cx:pt idx="378">16455.707849999999</cx:pt>
          <cx:pt idx="379">27000.98473</cx:pt>
          <cx:pt idx="380">15006.579449999999</cx:pt>
          <cx:pt idx="381">42303.692150000003</cx:pt>
          <cx:pt idx="382">20781.48892</cx:pt>
          <cx:pt idx="383">5846.9175999999998</cx:pt>
          <cx:pt idx="384">8302.5356499999998</cx:pt>
          <cx:pt idx="385">1261.8589999999999</cx:pt>
          <cx:pt idx="386">11856.4115</cx:pt>
          <cx:pt idx="387">30284.642940000002</cx:pt>
          <cx:pt idx="388">3176.8159000000001</cx:pt>
          <cx:pt idx="389">4618.0798999999997</cx:pt>
          <cx:pt idx="390">10736.87075</cx:pt>
          <cx:pt idx="391">2138.0707000000002</cx:pt>
          <cx:pt idx="392">8964.0605500000001</cx:pt>
          <cx:pt idx="393">9290.1394999999993</cx:pt>
          <cx:pt idx="394">9411.0049999999992</cx:pt>
          <cx:pt idx="395">7526.7064499999997</cx:pt>
          <cx:pt idx="396">8522.0030000000006</cx:pt>
          <cx:pt idx="397">16586.49771</cx:pt>
          <cx:pt idx="398">14988.432000000001</cx:pt>
          <cx:pt idx="399">1631.6683</cx:pt>
          <cx:pt idx="400">9264.7970000000005</cx:pt>
          <cx:pt idx="401">8083.9197999999997</cx:pt>
          <cx:pt idx="402">14692.66935</cx:pt>
          <cx:pt idx="403">10269.459999999999</cx:pt>
          <cx:pt idx="404">3260.1990000000001</cx:pt>
          <cx:pt idx="405">11396.9002</cx:pt>
          <cx:pt idx="406">4185.0978999999998</cx:pt>
          <cx:pt idx="407">8539.6710000000003</cx:pt>
          <cx:pt idx="408">6652.5288</cx:pt>
          <cx:pt idx="409">4074.4537</cx:pt>
          <cx:pt idx="410">1621.3402000000001</cx:pt>
          <cx:pt idx="411">19594.809649999999</cx:pt>
          <cx:pt idx="412">14455.644050000001</cx:pt>
          <cx:pt idx="413">5080.0959999999995</cx:pt>
          <cx:pt idx="414">2134.9014999999999</cx:pt>
          <cx:pt idx="415">7345.7266</cx:pt>
          <cx:pt idx="416">9140.9509999999991</cx:pt>
          <cx:pt idx="417">18608.261999999999</cx:pt>
          <cx:pt idx="418">14418.2804</cx:pt>
          <cx:pt idx="419">28950.4692</cx:pt>
          <cx:pt idx="420">46889.261200000001</cx:pt>
          <cx:pt idx="421">46599.108399999997</cx:pt>
          <cx:pt idx="422">39125.332249999999</cx:pt>
          <cx:pt idx="423">2727.3951000000002</cx:pt>
          <cx:pt idx="424">8968.3299999999999</cx:pt>
          <cx:pt idx="425">9788.8659000000007</cx:pt>
          <cx:pt idx="426">6555.07035</cx:pt>
          <cx:pt idx="427">7323.7348190000002</cx:pt>
          <cx:pt idx="428">3167.4558499999998</cx:pt>
          <cx:pt idx="429">18804.752400000001</cx:pt>
          <cx:pt idx="430">23082.955330000001</cx:pt>
          <cx:pt idx="431">4906.4096499999996</cx:pt>
          <cx:pt idx="432">5969.723</cx:pt>
          <cx:pt idx="433">12638.195</cx:pt>
          <cx:pt idx="434">4243.5900499999998</cx:pt>
          <cx:pt idx="435">13919.822899999999</cx:pt>
          <cx:pt idx="436">2254.7966999999999</cx:pt>
          <cx:pt idx="437">5926.8459999999995</cx:pt>
          <cx:pt idx="438">12592.5345</cx:pt>
          <cx:pt idx="439">2897.3235</cx:pt>
          <cx:pt idx="440">4738.2682000000004</cx:pt>
          <cx:pt idx="441">37079.372000000003</cx:pt>
          <cx:pt idx="442">1149.3959</cx:pt>
          <cx:pt idx="443">28287.897659999999</cx:pt>
          <cx:pt idx="444">26109.32905</cx:pt>
          <cx:pt idx="445">7345.0839999999998</cx:pt>
          <cx:pt idx="446">12730.999599999999</cx:pt>
          <cx:pt idx="447">11454.021500000001</cx:pt>
          <cx:pt idx="448">5910.9440000000004</cx:pt>
          <cx:pt idx="449">4762.3289999999997</cx:pt>
          <cx:pt idx="450">7512.2669999999998</cx:pt>
          <cx:pt idx="451">4032.2406999999998</cx:pt>
          <cx:pt idx="452">1969.614</cx:pt>
          <cx:pt idx="453">1769.5316499999999</cx:pt>
          <cx:pt idx="454">4686.3887000000004</cx:pt>
          <cx:pt idx="455">21797.000400000001</cx:pt>
          <cx:pt idx="456">11881.9696</cx:pt>
          <cx:pt idx="457">11840.77505</cx:pt>
          <cx:pt idx="458">10601.412</cx:pt>
          <cx:pt idx="459">7682.6700000000001</cx:pt>
          <cx:pt idx="460">10381.4787</cx:pt>
          <cx:pt idx="461">22144.031999999999</cx:pt>
          <cx:pt idx="462">15230.324049999999</cx:pt>
          <cx:pt idx="463">11165.417649999999</cx:pt>
          <cx:pt idx="464">1632.0362500000001</cx:pt>
          <cx:pt idx="465">19521.968199999999</cx:pt>
          <cx:pt idx="466">13224.692999999999</cx:pt>
          <cx:pt idx="467">12643.3778</cx:pt>
          <cx:pt idx="468">23288.928400000001</cx:pt>
          <cx:pt idx="469">2201.0971</cx:pt>
          <cx:pt idx="470">2497.0383000000002</cx:pt>
          <cx:pt idx="471">2203.4718499999999</cx:pt>
          <cx:pt idx="472">1744.4649999999999</cx:pt>
          <cx:pt idx="473">20878.78443</cx:pt>
          <cx:pt idx="474">25382.296999999999</cx:pt>
          <cx:pt idx="475">28868.6639</cx:pt>
          <cx:pt idx="476">35147.528480000001</cx:pt>
          <cx:pt idx="477">2534.3937500000002</cx:pt>
          <cx:pt idx="478">1534.3045</cx:pt>
          <cx:pt idx="479">1824.2854</cx:pt>
          <cx:pt idx="480">15555.188749999999</cx:pt>
          <cx:pt idx="481">9304.7019</cx:pt>
          <cx:pt idx="482">1622.1885</cx:pt>
          <cx:pt idx="483">9880.0679999999993</cx:pt>
          <cx:pt idx="484">9563.0290000000005</cx:pt>
          <cx:pt idx="485">4347.0233500000004</cx:pt>
          <cx:pt idx="486">12475.3513</cx:pt>
          <cx:pt idx="487">1253.9359999999999</cx:pt>
          <cx:pt idx="488">48885.135609999998</cx:pt>
          <cx:pt idx="489">10461.9794</cx:pt>
          <cx:pt idx="490">1748.7739999999999</cx:pt>
          <cx:pt idx="491">24513.091260000001</cx:pt>
          <cx:pt idx="492">2196.4731999999999</cx:pt>
          <cx:pt idx="493">12574.049000000001</cx:pt>
          <cx:pt idx="494">17942.106</cx:pt>
          <cx:pt idx="495">1967.0227</cx:pt>
          <cx:pt idx="496">4931.6469999999999</cx:pt>
          <cx:pt idx="497">8027.9679999999998</cx:pt>
          <cx:pt idx="498">8211.1002000000008</cx:pt>
          <cx:pt idx="499">13470.860000000001</cx:pt>
          <cx:pt idx="500">36197.699000000001</cx:pt>
          <cx:pt idx="501">6837.3687</cx:pt>
          <cx:pt idx="502">22218.1149</cx:pt>
          <cx:pt idx="503">32548.340499999998</cx:pt>
          <cx:pt idx="504">5974.3846999999996</cx:pt>
          <cx:pt idx="505">6796.8632500000003</cx:pt>
          <cx:pt idx="506">2643.2685000000001</cx:pt>
          <cx:pt idx="507">3077.0954999999999</cx:pt>
          <cx:pt idx="508">3044.2132999999999</cx:pt>
          <cx:pt idx="509">11455.280000000001</cx:pt>
          <cx:pt idx="510">11763.000899999999</cx:pt>
          <cx:pt idx="511">2498.4144000000001</cx:pt>
          <cx:pt idx="512">9361.3268000000007</cx:pt>
          <cx:pt idx="513">1256.299</cx:pt>
          <cx:pt idx="514">21082.16</cx:pt>
          <cx:pt idx="515">11362.754999999999</cx:pt>
          <cx:pt idx="516">27724.28875</cx:pt>
          <cx:pt idx="517">8413.4630500000003</cx:pt>
          <cx:pt idx="518">5240.7650000000003</cx:pt>
          <cx:pt idx="519">3857.7592500000001</cx:pt>
          <cx:pt idx="520">25656.575260000001</cx:pt>
          <cx:pt idx="521">3994.1777999999999</cx:pt>
          <cx:pt idx="522">9866.3048500000004</cx:pt>
          <cx:pt idx="523">5397.6166999999996</cx:pt>
          <cx:pt idx="524">38245.593269999998</cx:pt>
          <cx:pt idx="525">11482.63485</cx:pt>
          <cx:pt idx="526">24059.680189999999</cx:pt>
          <cx:pt idx="527">9861.0249999999996</cx:pt>
          <cx:pt idx="528">8342.9087500000005</cx:pt>
          <cx:pt idx="529">1708.0014000000001</cx:pt>
          <cx:pt idx="530">48675.517699999997</cx:pt>
          <cx:pt idx="531">14043.476699999999</cx:pt>
          <cx:pt idx="532">12925.886</cx:pt>
          <cx:pt idx="533">19214.705529999999</cx:pt>
          <cx:pt idx="534">13831.1152</cx:pt>
          <cx:pt idx="535">6067.1267500000004</cx:pt>
          <cx:pt idx="536">5972.3779999999997</cx:pt>
          <cx:pt idx="537">8825.0859999999993</cx:pt>
          <cx:pt idx="538">8233.0974999999999</cx:pt>
          <cx:pt idx="539">27346.04207</cx:pt>
          <cx:pt idx="540">6196.4480000000003</cx:pt>
          <cx:pt idx="541">3056.3881000000001</cx:pt>
          <cx:pt idx="542">13887.204</cx:pt>
          <cx:pt idx="543">63770.428010000003</cx:pt>
          <cx:pt idx="544">10231.499900000001</cx:pt>
          <cx:pt idx="545">23807.240600000001</cx:pt>
          <cx:pt idx="546">3268.84665</cx:pt>
          <cx:pt idx="547">11538.421</cx:pt>
          <cx:pt idx="548">3213.6220499999999</cx:pt>
          <cx:pt idx="549">45863.205000000002</cx:pt>
          <cx:pt idx="550">13390.558999999999</cx:pt>
          <cx:pt idx="551">3972.9247</cx:pt>
          <cx:pt idx="552">12957.118</cx:pt>
          <cx:pt idx="553">11187.6567</cx:pt>
          <cx:pt idx="554">17878.900679999999</cx:pt>
          <cx:pt idx="555">3847.674</cx:pt>
          <cx:pt idx="556">8334.5895999999993</cx:pt>
          <cx:pt idx="557">3935.1799000000001</cx:pt>
          <cx:pt idx="558">39983.425949999997</cx:pt>
          <cx:pt idx="559">1646.4296999999999</cx:pt>
          <cx:pt idx="560">9193.8384999999998</cx:pt>
          <cx:pt idx="561">10923.933199999999</cx:pt>
          <cx:pt idx="562">2494.0219999999999</cx:pt>
          <cx:pt idx="563">9058.7302999999993</cx:pt>
          <cx:pt idx="564">2801.2588000000001</cx:pt>
          <cx:pt idx="565">2128.4310500000001</cx:pt>
          <cx:pt idx="566">6373.55735</cx:pt>
          <cx:pt idx="567">7256.7231000000002</cx:pt>
          <cx:pt idx="568">11552.904</cx:pt>
          <cx:pt idx="569">45702.022349999999</cx:pt>
          <cx:pt idx="570">3761.2919999999999</cx:pt>
          <cx:pt idx="571">2219.4450999999999</cx:pt>
          <cx:pt idx="572">4753.6368000000002</cx:pt>
          <cx:pt idx="573">31620.001059999999</cx:pt>
          <cx:pt idx="574">13224.057049999999</cx:pt>
          <cx:pt idx="575">12222.898300000001</cx:pt>
          <cx:pt idx="576">1664.9996000000001</cx:pt>
          <cx:pt idx="577">58571.074480000003</cx:pt>
          <cx:pt idx="578">9724.5300000000007</cx:pt>
          <cx:pt idx="579">3206.4913499999998</cx:pt>
          <cx:pt idx="580">12913.992399999999</cx:pt>
          <cx:pt idx="581">1639.5631000000001</cx:pt>
          <cx:pt idx="582">6356.2707</cx:pt>
          <cx:pt idx="583">17626.239509999999</cx:pt>
          <cx:pt idx="584">1242.816</cx:pt>
          <cx:pt idx="585">4779.6022999999996</cx:pt>
          <cx:pt idx="586">3861.2096499999998</cx:pt>
          <cx:pt idx="587">43943.876100000001</cx:pt>
          <cx:pt idx="588">13635.6379</cx:pt>
          <cx:pt idx="589">5976.8311000000003</cx:pt>
          <cx:pt idx="590">11842.441999999999</cx:pt>
          <cx:pt idx="591">8428.0692999999992</cx:pt>
          <cx:pt idx="592">2566.4706999999999</cx:pt>
          <cx:pt idx="593">15359.104499999999</cx:pt>
          <cx:pt idx="594">5709.1643999999997</cx:pt>
          <cx:pt idx="595">8823.9857499999998</cx:pt>
          <cx:pt idx="596">7640.3091999999997</cx:pt>
          <cx:pt idx="597">5594.8455000000004</cx:pt>
          <cx:pt idx="598">7441.5010000000002</cx:pt>
          <cx:pt idx="599">33471.971890000001</cx:pt>
          <cx:pt idx="600">1633.0444</cx:pt>
          <cx:pt idx="601">9174.1356500000002</cx:pt>
          <cx:pt idx="602">11070.535</cx:pt>
          <cx:pt idx="603">16085.127500000001</cx:pt>
          <cx:pt idx="604">17468.983899999999</cx:pt>
          <cx:pt idx="605">9283.5619999999999</cx:pt>
          <cx:pt idx="606">3558.6202499999999</cx:pt>
          <cx:pt idx="607">25678.778450000002</cx:pt>
          <cx:pt idx="608">4435.0941999999995</cx:pt>
          <cx:pt idx="609">39241.442000000003</cx:pt>
          <cx:pt idx="610">8547.6913000000004</cx:pt>
          <cx:pt idx="611">6571.5439999999999</cx:pt>
          <cx:pt idx="612">2207.6974500000001</cx:pt>
          <cx:pt idx="613">6753.0379999999996</cx:pt>
          <cx:pt idx="614">1880.0699999999999</cx:pt>
          <cx:pt idx="615">42969.852700000003</cx:pt>
          <cx:pt idx="616">11658.11505</cx:pt>
          <cx:pt idx="617">23306.546999999999</cx:pt>
          <cx:pt idx="618">34439.855900000002</cx:pt>
          <cx:pt idx="619">10713.644</cx:pt>
          <cx:pt idx="620">3659.346</cx:pt>
          <cx:pt idx="621">40182.245999999999</cx:pt>
          <cx:pt idx="622">9182.1700000000001</cx:pt>
          <cx:pt idx="623">34617.840649999998</cx:pt>
          <cx:pt idx="624">12129.614149999999</cx:pt>
          <cx:pt idx="625">3736.4647</cx:pt>
          <cx:pt idx="626">6748.5911999999998</cx:pt>
          <cx:pt idx="627">11326.71487</cx:pt>
          <cx:pt idx="628">11365.951999999999</cx:pt>
          <cx:pt idx="629">42983.458500000001</cx:pt>
          <cx:pt idx="630">10085.846</cx:pt>
          <cx:pt idx="631">1977.8150000000001</cx:pt>
          <cx:pt idx="632">3366.6696999999999</cx:pt>
          <cx:pt idx="633">7173.35995</cx:pt>
          <cx:pt idx="634">9391.3459999999995</cx:pt>
          <cx:pt idx="635">14410.9321</cx:pt>
          <cx:pt idx="636">2709.1118999999999</cx:pt>
          <cx:pt idx="637">24915.046259999999</cx:pt>
          <cx:pt idx="638">20149.322899999999</cx:pt>
          <cx:pt idx="639">12949.1554</cx:pt>
          <cx:pt idx="640">6666.2430000000004</cx:pt>
          <cx:pt idx="641">32787.458590000002</cx:pt>
          <cx:pt idx="642">13143.86485</cx:pt>
          <cx:pt idx="643">4466.6214</cx:pt>
          <cx:pt idx="644">18806.145469999999</cx:pt>
          <cx:pt idx="645">10141.136200000001</cx:pt>
          <cx:pt idx="646">6123.5688</cx:pt>
          <cx:pt idx="647">8252.2842999999993</cx:pt>
          <cx:pt idx="648">1712.2270000000001</cx:pt>
          <cx:pt idx="649">12430.95335</cx:pt>
          <cx:pt idx="650">9800.8881999999994</cx:pt>
          <cx:pt idx="651">10579.710999999999</cx:pt>
          <cx:pt idx="652">8280.6226999999999</cx:pt>
          <cx:pt idx="653">8527.5319999999992</cx:pt>
          <cx:pt idx="654">12244.531000000001</cx:pt>
          <cx:pt idx="655">24667.419000000002</cx:pt>
          <cx:pt idx="656">3410.3240000000001</cx:pt>
          <cx:pt idx="657">4058.71245</cx:pt>
          <cx:pt idx="658">26392.260289999998</cx:pt>
          <cx:pt idx="659">14394.398150000001</cx:pt>
          <cx:pt idx="660">6435.6237000000001</cx:pt>
          <cx:pt idx="661">22192.437109999999</cx:pt>
          <cx:pt idx="662">5148.5526</cx:pt>
          <cx:pt idx="663">1136.3994</cx:pt>
          <cx:pt idx="664">27037.914100000002</cx:pt>
          <cx:pt idx="665">42560.430399999997</cx:pt>
          <cx:pt idx="666">8703.4560000000001</cx:pt>
          <cx:pt idx="667">40003.332249999999</cx:pt>
          <cx:pt idx="668">45710.207849999999</cx:pt>
          <cx:pt idx="669">6500.2358999999997</cx:pt>
          <cx:pt idx="670">4837.5823</cx:pt>
          <cx:pt idx="671">3943.5954000000002</cx:pt>
          <cx:pt idx="672">4399.7309999999998</cx:pt>
          <cx:pt idx="673">6185.3208000000004</cx:pt>
          <cx:pt idx="674">46200.985099999998</cx:pt>
          <cx:pt idx="675">7222.7862500000001</cx:pt>
          <cx:pt idx="676">12485.8009</cx:pt>
          <cx:pt idx="677">46130.5265</cx:pt>
          <cx:pt idx="678">12363.547</cx:pt>
          <cx:pt idx="679">10156.7832</cx:pt>
          <cx:pt idx="680">2585.2689999999998</cx:pt>
          <cx:pt idx="681">1242.26</cx:pt>
          <cx:pt idx="682">40103.889999999999</cx:pt>
          <cx:pt idx="683">9863.4717999999993</cx:pt>
          <cx:pt idx="684">4766.0219999999999</cx:pt>
          <cx:pt idx="685">11244.376899999999</cx:pt>
          <cx:pt idx="686">7729.6457499999997</cx:pt>
          <cx:pt idx="687">5438.7491</cx:pt>
          <cx:pt idx="688">26236.579969999999</cx:pt>
          <cx:pt idx="689">34806.467700000001</cx:pt>
          <cx:pt idx="690">2104.1134000000002</cx:pt>
          <cx:pt idx="691">8068.1850000000004</cx:pt>
          <cx:pt idx="692">2362.2290499999999</cx:pt>
          <cx:pt idx="693">2352.9684499999998</cx:pt>
          <cx:pt idx="694">3577.9989999999998</cx:pt>
          <cx:pt idx="695">3201.2451500000002</cx:pt>
          <cx:pt idx="696">29186.482360000002</cx:pt>
          <cx:pt idx="697">40273.645499999999</cx:pt>
          <cx:pt idx="698">10976.24575</cx:pt>
          <cx:pt idx="699">3500.6122999999998</cx:pt>
          <cx:pt idx="700">2020.5523000000001</cx:pt>
          <cx:pt idx="701">9541.6955500000004</cx:pt>
          <cx:pt idx="702">9504.3102999999992</cx:pt>
          <cx:pt idx="703">5385.3379000000004</cx:pt>
          <cx:pt idx="704">8930.9345499999999</cx:pt>
          <cx:pt idx="705">5375.0379999999996</cx:pt>
          <cx:pt idx="706">44400.4064</cx:pt>
          <cx:pt idx="707">10264.4421</cx:pt>
          <cx:pt idx="708">6113.2310500000003</cx:pt>
          <cx:pt idx="709">5469.0065999999997</cx:pt>
          <cx:pt idx="710">1727.54</cx:pt>
          <cx:pt idx="711">10107.220600000001</cx:pt>
          <cx:pt idx="712">8310.8391499999998</cx:pt>
          <cx:pt idx="713">1984.4532999999999</cx:pt>
          <cx:pt idx="714">2457.502</cx:pt>
          <cx:pt idx="715">12146.971</cx:pt>
          <cx:pt idx="716">9566.9909000000007</cx:pt>
          <cx:pt idx="717">13112.604799999999</cx:pt>
          <cx:pt idx="718">10848.1343</cx:pt>
          <cx:pt idx="719">12231.613600000001</cx:pt>
          <cx:pt idx="720">9875.6803999999993</cx:pt>
          <cx:pt idx="721">11264.540999999999</cx:pt>
          <cx:pt idx="722">12979.358</cx:pt>
          <cx:pt idx="723">1263.249</cx:pt>
          <cx:pt idx="724">10106.134249999999</cx:pt>
          <cx:pt idx="725">40932.429499999998</cx:pt>
          <cx:pt idx="726">6664.68595</cx:pt>
          <cx:pt idx="727">16657.71745</cx:pt>
          <cx:pt idx="728">2217.6012000000001</cx:pt>
          <cx:pt idx="729">6781.3541999999998</cx:pt>
          <cx:pt idx="730">19361.998800000001</cx:pt>
          <cx:pt idx="731">10065.413</cx:pt>
          <cx:pt idx="732">4234.9269999999997</cx:pt>
          <cx:pt idx="733">9447.2503500000003</cx:pt>
          <cx:pt idx="734">14007.222</cx:pt>
          <cx:pt idx="735">9583.8932999999997</cx:pt>
          <cx:pt idx="736">40419.019099999998</cx:pt>
          <cx:pt idx="737">3484.3310000000001</cx:pt>
          <cx:pt idx="738">36189.101699999999</cx:pt>
          <cx:pt idx="739">44585.455869999998</cx:pt>
          <cx:pt idx="740">8604.4836500000001</cx:pt>
          <cx:pt idx="741">18246.495500000001</cx:pt>
          <cx:pt idx="742">43254.417950000003</cx:pt>
          <cx:pt idx="743">3757.8447999999999</cx:pt>
          <cx:pt idx="744">8827.2098999999998</cx:pt>
          <cx:pt idx="745">9910.3598500000007</cx:pt>
          <cx:pt idx="746">11737.848840000001</cx:pt>
          <cx:pt idx="747">1627.2824499999999</cx:pt>
          <cx:pt idx="748">8556.9069999999992</cx:pt>
          <cx:pt idx="749">3062.5082499999999</cx:pt>
          <cx:pt idx="750">19539.242999999999</cx:pt>
          <cx:pt idx="751">1906.35825</cx:pt>
          <cx:pt idx="752">14210.53595</cx:pt>
          <cx:pt idx="753">11833.782300000001</cx:pt>
          <cx:pt idx="754">17128.426080000001</cx:pt>
          <cx:pt idx="755">5031.26955</cx:pt>
          <cx:pt idx="756">7985.8149999999996</cx:pt>
          <cx:pt idx="757">23065.420699999999</cx:pt>
          <cx:pt idx="758">5428.7277000000004</cx:pt>
          <cx:pt idx="759">36307.798300000002</cx:pt>
          <cx:pt idx="760">3925.7582000000002</cx:pt>
          <cx:pt idx="761">2416.9549999999999</cx:pt>
          <cx:pt idx="762">19040.876</cx:pt>
          <cx:pt idx="763">3070.8087</cx:pt>
          <cx:pt idx="764">9095.0682500000003</cx:pt>
          <cx:pt idx="765">11842.623750000001</cx:pt>
          <cx:pt idx="766">8062.7640000000001</cx:pt>
          <cx:pt idx="767">7050.6419999999998</cx:pt>
          <cx:pt idx="768">14319.031000000001</cx:pt>
          <cx:pt idx="769">6933.2422500000002</cx:pt>
          <cx:pt idx="770">27941.28758</cx:pt>
          <cx:pt idx="771">11150.780000000001</cx:pt>
          <cx:pt idx="772">12797.20962</cx:pt>
          <cx:pt idx="773">17748.5062</cx:pt>
          <cx:pt idx="774">7261.741</cx:pt>
          <cx:pt idx="775">10560.4917</cx:pt>
          <cx:pt idx="776">6986.6970000000001</cx:pt>
          <cx:pt idx="777">7448.4039499999999</cx:pt>
          <cx:pt idx="778">5934.3797999999997</cx:pt>
          <cx:pt idx="779">9869.8101999999999</cx:pt>
          <cx:pt idx="780">18259.216</cx:pt>
          <cx:pt idx="781">1146.7965999999999</cx:pt>
          <cx:pt idx="782">9386.1612999999998</cx:pt>
          <cx:pt idx="783">24520.263999999999</cx:pt>
          <cx:pt idx="784">4350.5144</cx:pt>
          <cx:pt idx="785">6414.1779999999999</cx:pt>
          <cx:pt idx="786">12741.167450000001</cx:pt>
          <cx:pt idx="787">1917.3184000000001</cx:pt>
          <cx:pt idx="788">5209.5788499999999</cx:pt>
          <cx:pt idx="789">13457.960800000001</cx:pt>
          <cx:pt idx="790">5662.2250000000004</cx:pt>
          <cx:pt idx="791">1252.4069999999999</cx:pt>
          <cx:pt idx="792">2731.9122000000002</cx:pt>
          <cx:pt idx="793">21195.817999999999</cx:pt>
          <cx:pt idx="794">7209.4917999999998</cx:pt>
          <cx:pt idx="795">18310.741999999998</cx:pt>
          <cx:pt idx="796">4266.1657999999998</cx:pt>
          <cx:pt idx="797">4719.52405</cx:pt>
          <cx:pt idx="798">11848.141</cx:pt>
          <cx:pt idx="799">17904.527050000001</cx:pt>
          <cx:pt idx="800">7046.7222000000002</cx:pt>
          <cx:pt idx="801">14313.846299999999</cx:pt>
          <cx:pt idx="802">2103.0799999999999</cx:pt>
          <cx:pt idx="803">38792.685599999997</cx:pt>
          <cx:pt idx="804">1815.8759</cx:pt>
          <cx:pt idx="805">7731.8578500000003</cx:pt>
          <cx:pt idx="806">28476.734990000001</cx:pt>
          <cx:pt idx="807">2136.8822500000001</cx:pt>
          <cx:pt idx="808">1131.5065999999999</cx:pt>
          <cx:pt idx="809">3309.7926000000002</cx:pt>
          <cx:pt idx="810">9414.9200000000001</cx:pt>
          <cx:pt idx="811">6360.9935999999998</cx:pt>
          <cx:pt idx="812">11013.7119</cx:pt>
          <cx:pt idx="813">4428.8878500000001</cx:pt>
          <cx:pt idx="814">5584.3056999999999</cx:pt>
          <cx:pt idx="815">1877.9294</cx:pt>
          <cx:pt idx="816">2842.7607499999999</cx:pt>
          <cx:pt idx="817">3597.596</cx:pt>
          <cx:pt idx="818">23401.30575</cx:pt>
          <cx:pt idx="819">55135.402090000003</cx:pt>
          <cx:pt idx="820">7445.9179999999997</cx:pt>
          <cx:pt idx="821">2680.9493000000002</cx:pt>
          <cx:pt idx="822">1621.8827000000001</cx:pt>
          <cx:pt idx="823">8219.2039000000004</cx:pt>
          <cx:pt idx="824">12523.604799999999</cx:pt>
          <cx:pt idx="825">16069.08475</cx:pt>
          <cx:pt idx="826">43813.866099999999</cx:pt>
          <cx:pt idx="827">20773.62775</cx:pt>
          <cx:pt idx="828">39597.407200000001</cx:pt>
          <cx:pt idx="829">6117.4944999999998</cx:pt>
          <cx:pt idx="830">13393.755999999999</cx:pt>
          <cx:pt idx="831">5266.3656000000001</cx:pt>
          <cx:pt idx="832">4719.7365499999996</cx:pt>
          <cx:pt idx="833">11743.9341</cx:pt>
          <cx:pt idx="834">5377.4578000000001</cx:pt>
          <cx:pt idx="835">7160.3302999999996</cx:pt>
          <cx:pt idx="836">4402.2330000000002</cx:pt>
          <cx:pt idx="837">11657.7189</cx:pt>
          <cx:pt idx="838">6402.2913500000004</cx:pt>
          <cx:pt idx="839">12622.1795</cx:pt>
          <cx:pt idx="840">1526.3119999999999</cx:pt>
          <cx:pt idx="841">12323.936</cx:pt>
          <cx:pt idx="842">36021.011200000001</cx:pt>
          <cx:pt idx="843">27533.912899999999</cx:pt>
          <cx:pt idx="844">10072.055050000001</cx:pt>
          <cx:pt idx="845">45008.955499999996</cx:pt>
          <cx:pt idx="846">9872.7009999999991</cx:pt>
          <cx:pt idx="847">2438.0551999999998</cx:pt>
          <cx:pt idx="848">2974.1260000000002</cx:pt>
          <cx:pt idx="849">10601.632250000001</cx:pt>
          <cx:pt idx="850">37270.1512</cx:pt>
          <cx:pt idx="851">14119.620000000001</cx:pt>
          <cx:pt idx="852">42111.664700000001</cx:pt>
          <cx:pt idx="853">11729.6795</cx:pt>
          <cx:pt idx="854">24106.912550000001</cx:pt>
          <cx:pt idx="855">1875.3440000000001</cx:pt>
          <cx:pt idx="856">40974.164900000003</cx:pt>
          <cx:pt idx="857">15817.985699999999</cx:pt>
          <cx:pt idx="858">18218.161390000001</cx:pt>
          <cx:pt idx="859">10965.446</cx:pt>
          <cx:pt idx="860">46113.510999999999</cx:pt>
          <cx:pt idx="861">7151.0919999999996</cx:pt>
          <cx:pt idx="862">12269.68865</cx:pt>
          <cx:pt idx="863">5458.0464499999998</cx:pt>
          <cx:pt idx="864">8782.4689999999991</cx:pt>
          <cx:pt idx="865">6600.3609999999999</cx:pt>
          <cx:pt idx="866">1141.4450999999999</cx:pt>
          <cx:pt idx="867">11576.129999999999</cx:pt>
          <cx:pt idx="868">13129.603450000001</cx:pt>
          <cx:pt idx="869">4391.652</cx:pt>
          <cx:pt idx="870">8457.8179999999993</cx:pt>
          <cx:pt idx="871">3392.3652000000002</cx:pt>
          <cx:pt idx="872">5966.8873999999996</cx:pt>
          <cx:pt idx="873">6849.0259999999998</cx:pt>
          <cx:pt idx="874">8891.1394999999993</cx:pt>
          <cx:pt idx="875">2690.1138000000001</cx:pt>
          <cx:pt idx="876">26140.3603</cx:pt>
          <cx:pt idx="877">6653.7885999999999</cx:pt>
          <cx:pt idx="878">6282.2349999999997</cx:pt>
          <cx:pt idx="879">6311.9520000000002</cx:pt>
          <cx:pt idx="880">3443.0639999999999</cx:pt>
          <cx:pt idx="881">2789.0574000000001</cx:pt>
          <cx:pt idx="882">2585.8506499999999</cx:pt>
          <cx:pt idx="883">46255.112500000003</cx:pt>
          <cx:pt idx="884">4877.9810500000003</cx:pt>
          <cx:pt idx="885">19719.6947</cx:pt>
          <cx:pt idx="886">27218.437249999999</cx:pt>
          <cx:pt idx="887">5272.1758</cx:pt>
          <cx:pt idx="888">1682.597</cx:pt>
          <cx:pt idx="889">11945.1327</cx:pt>
          <cx:pt idx="890">29330.98315</cx:pt>
          <cx:pt idx="891">7243.8136000000004</cx:pt>
          <cx:pt idx="892">10422.916649999999</cx:pt>
          <cx:pt idx="893">44202.653599999998</cx:pt>
          <cx:pt idx="894">13555.0049</cx:pt>
          <cx:pt idx="895">13063.883</cx:pt>
          <cx:pt idx="896">19798.054550000001</cx:pt>
          <cx:pt idx="897">2221.5644499999999</cx:pt>
          <cx:pt idx="898">1634.5734</cx:pt>
          <cx:pt idx="899">2117.3388500000001</cx:pt>
          <cx:pt idx="900">8688.8588500000005</cx:pt>
          <cx:pt idx="901">48673.558799999999</cx:pt>
          <cx:pt idx="902">4661.2863500000003</cx:pt>
          <cx:pt idx="903">8125.7844999999998</cx:pt>
          <cx:pt idx="904">12644.589</cx:pt>
          <cx:pt idx="905">4564.1914500000003</cx:pt>
          <cx:pt idx="906">4846.9201499999999</cx:pt>
          <cx:pt idx="907">7633.7205999999996</cx:pt>
          <cx:pt idx="908">15170.069</cx:pt>
          <cx:pt idx="909">17496.306</cx:pt>
          <cx:pt idx="910">2639.0428999999999</cx:pt>
          <cx:pt idx="911">33732.686699999998</cx:pt>
          <cx:pt idx="912">14382.709049999999</cx:pt>
          <cx:pt idx="913">7626.9930000000004</cx:pt>
          <cx:pt idx="914">5257.5079500000002</cx:pt>
          <cx:pt idx="915">2473.3341</cx:pt>
          <cx:pt idx="916">21774.32215</cx:pt>
          <cx:pt idx="917">35069.374519999998</cx:pt>
          <cx:pt idx="918">13041.921</cx:pt>
          <cx:pt idx="919">5245.2268999999997</cx:pt>
          <cx:pt idx="920">13451.121999999999</cx:pt>
          <cx:pt idx="921">13462.52</cx:pt>
          <cx:pt idx="922">5488.2619999999997</cx:pt>
          <cx:pt idx="923">4320.4108500000002</cx:pt>
          <cx:pt idx="924">6250.4350000000004</cx:pt>
          <cx:pt idx="925">25333.332839999999</cx:pt>
          <cx:pt idx="926">2913.569</cx:pt>
          <cx:pt idx="927">12032.325999999999</cx:pt>
          <cx:pt idx="928">13470.804400000001</cx:pt>
          <cx:pt idx="929">6289.7548999999999</cx:pt>
          <cx:pt idx="930">2927.0646999999999</cx:pt>
          <cx:pt idx="931">6238.2979999999998</cx:pt>
          <cx:pt idx="932">10096.969999999999</cx:pt>
          <cx:pt idx="933">7348.1419999999998</cx:pt>
          <cx:pt idx="934">4673.3922000000002</cx:pt>
          <cx:pt idx="935">12233.828</cx:pt>
          <cx:pt idx="936">32108.662820000001</cx:pt>
          <cx:pt idx="937">8965.7957499999993</cx:pt>
          <cx:pt idx="938">2304.0021999999999</cx:pt>
          <cx:pt idx="939">9487.6442000000006</cx:pt>
          <cx:pt idx="940">1121.8739</cx:pt>
          <cx:pt idx="941">9549.5650999999998</cx:pt>
          <cx:pt idx="942">2217.4691499999999</cx:pt>
          <cx:pt idx="943">1628.4709</cx:pt>
          <cx:pt idx="944">12982.8747</cx:pt>
          <cx:pt idx="945">11674.129999999999</cx:pt>
          <cx:pt idx="946">7160.0940000000001</cx:pt>
          <cx:pt idx="947">39047.285000000003</cx:pt>
          <cx:pt idx="948">6358.7764500000003</cx:pt>
          <cx:pt idx="949">19933.457999999999</cx:pt>
          <cx:pt idx="950">11534.872649999999</cx:pt>
          <cx:pt idx="951">47462.894</cx:pt>
          <cx:pt idx="952">4527.1829500000003</cx:pt>
          <cx:pt idx="953">38998.546000000002</cx:pt>
          <cx:pt idx="954">20009.63365</cx:pt>
          <cx:pt idx="955">3875.7341000000001</cx:pt>
          <cx:pt idx="956">41999.519999999997</cx:pt>
          <cx:pt idx="957">12609.88702</cx:pt>
          <cx:pt idx="958">41034.221400000002</cx:pt>
          <cx:pt idx="959">28468.919010000001</cx:pt>
          <cx:pt idx="960">2730.1078499999999</cx:pt>
          <cx:pt idx="961">3353.2840000000001</cx:pt>
          <cx:pt idx="962">14474.674999999999</cx:pt>
          <cx:pt idx="963">9500.5730500000009</cx:pt>
          <cx:pt idx="964">26467.09737</cx:pt>
          <cx:pt idx="965">4746.3440000000001</cx:pt>
          <cx:pt idx="966">23967.38305</cx:pt>
          <cx:pt idx="967">7518.0253499999999</cx:pt>
          <cx:pt idx="968">3279.8685500000001</cx:pt>
          <cx:pt idx="969">8596.8277999999991</cx:pt>
          <cx:pt idx="970">10702.642400000001</cx:pt>
          <cx:pt idx="971">4992.3764000000001</cx:pt>
          <cx:pt idx="972">2527.8186500000002</cx:pt>
          <cx:pt idx="973">1759.338</cx:pt>
          <cx:pt idx="974">2322.6217999999999</cx:pt>
          <cx:pt idx="975">16138.762049999999</cx:pt>
          <cx:pt idx="976">7804.1605</cx:pt>
          <cx:pt idx="977">2902.9065000000001</cx:pt>
          <cx:pt idx="978">9704.6680500000002</cx:pt>
          <cx:pt idx="979">4889.0367999999999</cx:pt>
          <cx:pt idx="980">25517.11363</cx:pt>
          <cx:pt idx="981">4500.33925</cx:pt>
          <cx:pt idx="982">19199.944</cx:pt>
          <cx:pt idx="983">16796.411940000002</cx:pt>
          <cx:pt idx="984">4915.0598499999996</cx:pt>
          <cx:pt idx="985">7624.6300000000001</cx:pt>
          <cx:pt idx="986">8410.0468500000006</cx:pt>
          <cx:pt idx="987">28340.188849999999</cx:pt>
          <cx:pt idx="988">4518.8262500000001</cx:pt>
          <cx:pt idx="989">14571.890799999999</cx:pt>
          <cx:pt idx="990">3378.9099999999999</cx:pt>
          <cx:pt idx="991">7144.86265</cx:pt>
          <cx:pt idx="992">10118.424000000001</cx:pt>
          <cx:pt idx="993">5484.4673000000003</cx:pt>
          <cx:pt idx="994">16420.494549999999</cx:pt>
          <cx:pt idx="995">7986.4752500000004</cx:pt>
          <cx:pt idx="996">7418.5219999999999</cx:pt>
          <cx:pt idx="997">13887.968500000001</cx:pt>
          <cx:pt idx="998">6551.7501000000002</cx:pt>
          <cx:pt idx="999">5267.8181500000001</cx:pt>
          <cx:pt idx="1000">17361.766100000001</cx:pt>
          <cx:pt idx="1001">34472.841</cx:pt>
          <cx:pt idx="1002">1972.95</cx:pt>
          <cx:pt idx="1003">21232.182260000001</cx:pt>
          <cx:pt idx="1004">8627.5411000000004</cx:pt>
          <cx:pt idx="1005">4433.3877000000002</cx:pt>
          <cx:pt idx="1006">4438.2633999999998</cx:pt>
          <cx:pt idx="1007">24915.220850000002</cx:pt>
          <cx:pt idx="1008">23241.47453</cx:pt>
          <cx:pt idx="1009">9957.7216000000008</cx:pt>
          <cx:pt idx="1010">8269.0439999999999</cx:pt>
          <cx:pt idx="1011">18767.737700000001</cx:pt>
          <cx:pt idx="1012">36580.282160000002</cx:pt>
          <cx:pt idx="1013">8765.2489999999998</cx:pt>
          <cx:pt idx="1014">5383.5360000000001</cx:pt>
          <cx:pt idx="1015">12124.992399999999</cx:pt>
          <cx:pt idx="1016">2709.24395</cx:pt>
          <cx:pt idx="1017">3987.9259999999999</cx:pt>
          <cx:pt idx="1018">12495.290849999999</cx:pt>
          <cx:pt idx="1019">26018.950519999999</cx:pt>
          <cx:pt idx="1020">8798.5930000000008</cx:pt>
          <cx:pt idx="1021">35595.589800000002</cx:pt>
          <cx:pt idx="1022">42211.138200000001</cx:pt>
          <cx:pt idx="1023">1711.0268000000001</cx:pt>
          <cx:pt idx="1024">8569.8618000000006</cx:pt>
          <cx:pt idx="1025">2020.1769999999999</cx:pt>
          <cx:pt idx="1026">16450.894700000001</cx:pt>
          <cx:pt idx="1027">21595.382290000001</cx:pt>
          <cx:pt idx="1028">9850.4320000000007</cx:pt>
          <cx:pt idx="1029">6877.9800999999998</cx:pt>
          <cx:pt idx="1030">21677.283449999999</cx:pt>
          <cx:pt idx="1031">44423.803</cx:pt>
          <cx:pt idx="1032">4137.5227000000004</cx:pt>
          <cx:pt idx="1033">13747.87235</cx:pt>
          <cx:pt idx="1034">12950.0712</cx:pt>
          <cx:pt idx="1035">12094.477999999999</cx:pt>
          <cx:pt idx="1036">37484.4493</cx:pt>
          <cx:pt idx="1037">39725.518049999999</cx:pt>
          <cx:pt idx="1038">2250.8352</cx:pt>
          <cx:pt idx="1039">22493.659640000002</cx:pt>
          <cx:pt idx="1040">20234.854749999999</cx:pt>
          <cx:pt idx="1041">1704.7001499999999</cx:pt>
          <cx:pt idx="1042">33475.817150000003</cx:pt>
          <cx:pt idx="1043">3161.4540000000002</cx:pt>
          <cx:pt idx="1044">11394.065549999999</cx:pt>
          <cx:pt idx="1045">21880.82</cx:pt>
          <cx:pt idx="1046">7325.0482000000002</cx:pt>
          <cx:pt idx="1047">44501.398200000003</cx:pt>
          <cx:pt idx="1048">3594.17085</cx:pt>
          <cx:pt idx="1049">39727.614000000001</cx:pt>
          <cx:pt idx="1050">8023.1354499999998</cx:pt>
          <cx:pt idx="1051">14394.5579</cx:pt>
          <cx:pt idx="1052">9288.0267000000003</cx:pt>
          <cx:pt idx="1053">25309.489000000001</cx:pt>
          <cx:pt idx="1054">3353.4703</cx:pt>
          <cx:pt idx="1055">10594.501550000001</cx:pt>
          <cx:pt idx="1056">8277.5229999999992</cx:pt>
          <cx:pt idx="1057">17929.303370000001</cx:pt>
          <cx:pt idx="1058">2480.9791</cx:pt>
          <cx:pt idx="1059">4462.7218000000003</cx:pt>
          <cx:pt idx="1060">1981.5818999999999</cx:pt>
          <cx:pt idx="1061">11554.223599999999</cx:pt>
          <cx:pt idx="1062">48970.247600000002</cx:pt>
          <cx:pt idx="1063">6548.1950500000003</cx:pt>
          <cx:pt idx="1064">5708.8670000000002</cx:pt>
          <cx:pt idx="1065">7045.4989999999998</cx:pt>
          <cx:pt idx="1066">8978.1851000000006</cx:pt>
          <cx:pt idx="1067">5757.41345</cx:pt>
          <cx:pt idx="1068">14349.8544</cx:pt>
          <cx:pt idx="1069">10928.849</cx:pt>
          <cx:pt idx="1070">39871.704299999998</cx:pt>
          <cx:pt idx="1071">13974.455550000001</cx:pt>
          <cx:pt idx="1072">1909.52745</cx:pt>
          <cx:pt idx="1073">12096.6512</cx:pt>
          <cx:pt idx="1074">13204.28565</cx:pt>
          <cx:pt idx="1075">4562.8420999999998</cx:pt>
          <cx:pt idx="1076">8551.3469999999998</cx:pt>
          <cx:pt idx="1077">2102.2647000000002</cx:pt>
          <cx:pt idx="1078">34672.147199999999</cx:pt>
          <cx:pt idx="1079">15161.5344</cx:pt>
          <cx:pt idx="1080">11884.048580000001</cx:pt>
          <cx:pt idx="1081">4454.40265</cx:pt>
          <cx:pt idx="1082">5855.9025000000001</cx:pt>
          <cx:pt idx="1083">4076.4969999999998</cx:pt>
          <cx:pt idx="1084">15019.760050000001</cx:pt>
          <cx:pt idx="1085">19023.259999999998</cx:pt>
          <cx:pt idx="1086">10796.35025</cx:pt>
          <cx:pt idx="1087">11353.2276</cx:pt>
          <cx:pt idx="1088">9748.9105999999992</cx:pt>
          <cx:pt idx="1089">10577.087</cx:pt>
          <cx:pt idx="1090">41676.081100000003</cx:pt>
          <cx:pt idx="1091">11286.538699999999</cx:pt>
          <cx:pt idx="1092">3591.48</cx:pt>
          <cx:pt idx="1093">33907.548000000003</cx:pt>
          <cx:pt idx="1094">11299.343000000001</cx:pt>
          <cx:pt idx="1095">4561.1885000000002</cx:pt>
          <cx:pt idx="1096">44641.197399999997</cx:pt>
          <cx:pt idx="1097">1674.6323</cx:pt>
          <cx:pt idx="1098">23045.566159999998</cx:pt>
          <cx:pt idx="1099">3227.1210999999998</cx:pt>
          <cx:pt idx="1100">16776.304049999999</cx:pt>
          <cx:pt idx="1101">11253.421</cx:pt>
          <cx:pt idx="1102">3471.4096</cx:pt>
          <cx:pt idx="1103">11363.2832</cx:pt>
          <cx:pt idx="1104">20420.604650000001</cx:pt>
          <cx:pt idx="1105">10338.9316</cx:pt>
          <cx:pt idx="1106">8988.1587500000005</cx:pt>
          <cx:pt idx="1107">10493.9458</cx:pt>
          <cx:pt idx="1108">2904.0880000000002</cx:pt>
          <cx:pt idx="1109">8605.3615000000009</cx:pt>
          <cx:pt idx="1110">11512.405000000001</cx:pt>
          <cx:pt idx="1111">41949.244100000004</cx:pt>
          <cx:pt idx="1112">24180.933499999999</cx:pt>
          <cx:pt idx="1113">5312.1698500000002</cx:pt>
          <cx:pt idx="1114">2396.0958999999998</cx:pt>
          <cx:pt idx="1115">10807.4863</cx:pt>
          <cx:pt idx="1116">9222.4025999999994</cx:pt>
          <cx:pt idx="1117">36124.573700000001</cx:pt>
          <cx:pt idx="1118">38282.749499999998</cx:pt>
          <cx:pt idx="1119">5693.4305000000004</cx:pt>
          <cx:pt idx="1120">34166.273000000001</cx:pt>
          <cx:pt idx="1121">8347.1643000000004</cx:pt>
          <cx:pt idx="1122">46661.4424</cx:pt>
          <cx:pt idx="1123">18903.491409999999</cx:pt>
          <cx:pt idx="1124">40904.199500000002</cx:pt>
          <cx:pt idx="1125">14254.608200000001</cx:pt>
          <cx:pt idx="1126">10214.636</cx:pt>
          <cx:pt idx="1127">5836.5204000000003</cx:pt>
          <cx:pt idx="1128">14358.364369999999</cx:pt>
          <cx:pt idx="1129">1728.8969999999999</cx:pt>
          <cx:pt idx="1130">8582.3022999999994</cx:pt>
          <cx:pt idx="1131">3693.4279999999999</cx:pt>
          <cx:pt idx="1132">20709.020339999999</cx:pt>
          <cx:pt idx="1133">9991.0376500000002</cx:pt>
          <cx:pt idx="1134">19673.335729999999</cx:pt>
          <cx:pt idx="1135">11085.586799999999</cx:pt>
          <cx:pt idx="1136">7623.518</cx:pt>
          <cx:pt idx="1137">3176.2876999999999</cx:pt>
          <cx:pt idx="1138">3704.3544999999999</cx:pt>
          <cx:pt idx="1139">36898.733079999998</cx:pt>
          <cx:pt idx="1140">9048.0272999999997</cx:pt>
          <cx:pt idx="1141">7954.5169999999998</cx:pt>
          <cx:pt idx="1142">27117.993780000001</cx:pt>
          <cx:pt idx="1143">6338.0756000000001</cx:pt>
          <cx:pt idx="1144">9630.3970000000008</cx:pt>
          <cx:pt idx="1145">11289.10925</cx:pt>
          <cx:pt idx="1146">52590.829389999999</cx:pt>
          <cx:pt idx="1147">2261.5688</cx:pt>
          <cx:pt idx="1148">10791.959999999999</cx:pt>
          <cx:pt idx="1149">5979.7309999999998</cx:pt>
          <cx:pt idx="1150">2203.7359499999998</cx:pt>
          <cx:pt idx="1151">12235.8392</cx:pt>
          <cx:pt idx="1152">40941.285400000001</cx:pt>
          <cx:pt idx="1153">5630.4578499999998</cx:pt>
          <cx:pt idx="1154">11015.1747</cx:pt>
          <cx:pt idx="1155">7228.2156500000001</cx:pt>
          <cx:pt idx="1156">39722.746200000001</cx:pt>
          <cx:pt idx="1157">14426.073850000001</cx:pt>
          <cx:pt idx="1158">2459.7201</cx:pt>
          <cx:pt idx="1159">3989.8409999999999</cx:pt>
          <cx:pt idx="1160">7727.2532000000001</cx:pt>
          <cx:pt idx="1161">5124.1886999999997</cx:pt>
          <cx:pt idx="1162">18963.171920000001</cx:pt>
          <cx:pt idx="1163">2200.8308499999998</cx:pt>
          <cx:pt idx="1164">7153.5538999999999</cx:pt>
          <cx:pt idx="1165">5227.9887500000004</cx:pt>
          <cx:pt idx="1166">10982.5013</cx:pt>
          <cx:pt idx="1167">4529.4769999999999</cx:pt>
          <cx:pt idx="1168">4670.6400000000003</cx:pt>
          <cx:pt idx="1169">6112.3529500000004</cx:pt>
          <cx:pt idx="1170">17178.682400000002</cx:pt>
          <cx:pt idx="1171">22478.599999999999</cx:pt>
          <cx:pt idx="1172">11093.6229</cx:pt>
          <cx:pt idx="1173">6457.8433999999997</cx:pt>
          <cx:pt idx="1174">4433.9159</cx:pt>
          <cx:pt idx="1175">2154.3609999999999</cx:pt>
          <cx:pt idx="1176">23887.662700000001</cx:pt>
          <cx:pt idx="1177">6496.8860000000004</cx:pt>
          <cx:pt idx="1178">2899.4893499999998</cx:pt>
          <cx:pt idx="1179">19350.368900000001</cx:pt>
          <cx:pt idx="1180">7650.7737500000003</cx:pt>
          <cx:pt idx="1181">2850.6837500000001</cx:pt>
          <cx:pt idx="1182">2632.9920000000002</cx:pt>
          <cx:pt idx="1183">9447.3824000000004</cx:pt>
          <cx:pt idx="1184">18328.238099999999</cx:pt>
          <cx:pt idx="1185">8603.8233999999993</cx:pt>
          <cx:pt idx="1186">37465.34375</cx:pt>
          <cx:pt idx="1187">13844.797200000001</cx:pt>
          <cx:pt idx="1188">21771.3423</cx:pt>
          <cx:pt idx="1189">13126.677449999999</cx:pt>
          <cx:pt idx="1190">5327.4002499999997</cx:pt>
          <cx:pt idx="1191">13725.47184</cx:pt>
          <cx:pt idx="1192">13019.161050000001</cx:pt>
          <cx:pt idx="1193">8671.1912499999999</cx:pt>
          <cx:pt idx="1194">4134.0824499999999</cx:pt>
          <cx:pt idx="1195">18838.703659999999</cx:pt>
          <cx:pt idx="1196">33307.550799999997</cx:pt>
          <cx:pt idx="1197">5699.8374999999996</cx:pt>
          <cx:pt idx="1198">6393.6034499999996</cx:pt>
          <cx:pt idx="1199">4934.7049999999999</cx:pt>
          <cx:pt idx="1200">6198.7518</cx:pt>
          <cx:pt idx="1201">8733.2292500000003</cx:pt>
          <cx:pt idx="1202">2055.3249000000001</cx:pt>
          <cx:pt idx="1203">9964.0599999999995</cx:pt>
          <cx:pt idx="1204">18223.4512</cx:pt>
          <cx:pt idx="1205">5116.5003999999999</cx:pt>
          <cx:pt idx="1206">36910.608030000003</cx:pt>
          <cx:pt idx="1207">38415.474000000002</cx:pt>
          <cx:pt idx="1208">20296.863450000001</cx:pt>
          <cx:pt idx="1209">12347.172</cx:pt>
          <cx:pt idx="1210">5373.3642499999996</cx:pt>
          <cx:pt idx="1211">23563.016179999999</cx:pt>
          <cx:pt idx="1212">1702.4553000000001</cx:pt>
          <cx:pt idx="1213">10806.839</cx:pt>
          <cx:pt idx="1214">3956.0714499999999</cx:pt>
          <cx:pt idx="1215">12890.057650000001</cx:pt>
          <cx:pt idx="1216">5415.6611999999996</cx:pt>
          <cx:pt idx="1217">4058.1161000000002</cx:pt>
          <cx:pt idx="1218">41661.601999999999</cx:pt>
          <cx:pt idx="1219">7537.1638999999996</cx:pt>
          <cx:pt idx="1220">4718.2035500000002</cx:pt>
          <cx:pt idx="1221">6593.5083000000004</cx:pt>
          <cx:pt idx="1222">8442.6669999999995</cx:pt>
          <cx:pt idx="1223">26125.674770000001</cx:pt>
          <cx:pt idx="1224">6858.4795999999997</cx:pt>
          <cx:pt idx="1225">4795.6567999999997</cx:pt>
          <cx:pt idx="1226">6640.5448500000002</cx:pt>
          <cx:pt idx="1227">7162.0122000000001</cx:pt>
          <cx:pt idx="1228">10594.225700000001</cx:pt>
          <cx:pt idx="1229">11938.255950000001</cx:pt>
          <cx:pt idx="1230">60021.398970000002</cx:pt>
          <cx:pt idx="1231">20167.336029999999</cx:pt>
          <cx:pt idx="1232">12479.70895</cx:pt>
          <cx:pt idx="1233">11345.519</cx:pt>
          <cx:pt idx="1234">8515.7587000000003</cx:pt>
          <cx:pt idx="1235">2699.56835</cx:pt>
          <cx:pt idx="1236">14449.8544</cx:pt>
          <cx:pt idx="1237">12224.350850000001</cx:pt>
          <cx:pt idx="1238">6985.50695</cx:pt>
          <cx:pt idx="1239">3238.4357</cx:pt>
          <cx:pt idx="1240">47269.853999999999</cx:pt>
          <cx:pt idx="1241">49577.662400000001</cx:pt>
          <cx:pt idx="1242">4296.2712000000001</cx:pt>
          <cx:pt idx="1243">3171.6149</cx:pt>
          <cx:pt idx="1244">1135.9407000000001</cx:pt>
          <cx:pt idx="1245">5615.3689999999997</cx:pt>
          <cx:pt idx="1246">9101.7980000000007</cx:pt>
          <cx:pt idx="1247">6059.1729999999998</cx:pt>
          <cx:pt idx="1248">1633.9618</cx:pt>
          <cx:pt idx="1249">37607.527699999999</cx:pt>
          <cx:pt idx="1250">18648.421699999999</cx:pt>
          <cx:pt idx="1251">1241.5650000000001</cx:pt>
          <cx:pt idx="1252">16232.847</cx:pt>
          <cx:pt idx="1253">15828.82173</cx:pt>
          <cx:pt idx="1254">4415.1588000000002</cx:pt>
          <cx:pt idx="1255">6474.0129999999999</cx:pt>
          <cx:pt idx="1256">11436.738149999999</cx:pt>
          <cx:pt idx="1257">11305.93455</cx:pt>
          <cx:pt idx="1258">30063.580549999999</cx:pt>
          <cx:pt idx="1259">10197.772199999999</cx:pt>
          <cx:pt idx="1260">4544.2348000000002</cx:pt>
          <cx:pt idx="1261">3277.1610000000001</cx:pt>
          <cx:pt idx="1262">6770.1925000000001</cx:pt>
          <cx:pt idx="1263">7337.7479999999996</cx:pt>
          <cx:pt idx="1264">10370.912549999999</cx:pt>
          <cx:pt idx="1265">26926.5144</cx:pt>
          <cx:pt idx="1266">10704.469999999999</cx:pt>
          <cx:pt idx="1267">34254.053350000002</cx:pt>
          <cx:pt idx="1268">1880.4870000000001</cx:pt>
          <cx:pt idx="1269">8615.2999999999993</cx:pt>
          <cx:pt idx="1270">3292.5298499999999</cx:pt>
          <cx:pt idx="1271">3021.80915</cx:pt>
          <cx:pt idx="1272">14478.33015</cx:pt>
          <cx:pt idx="1273">4747.0528999999997</cx:pt>
          <cx:pt idx="1274">17043.341400000001</cx:pt>
          <cx:pt idx="1275">10959.33</cx:pt>
          <cx:pt idx="1276">2741.9479999999999</cx:pt>
          <cx:pt idx="1277">4357.0436499999996</cx:pt>
          <cx:pt idx="1278">22462.043750000001</cx:pt>
          <cx:pt idx="1279">4189.1130999999996</cx:pt>
          <cx:pt idx="1280">8283.6807000000008</cx:pt>
          <cx:pt idx="1281">24535.698550000001</cx:pt>
          <cx:pt idx="1282">14283.4594</cx:pt>
          <cx:pt idx="1283">1720.3536999999999</cx:pt>
          <cx:pt idx="1284">47403.879999999997</cx:pt>
          <cx:pt idx="1285">8534.6718000000001</cx:pt>
          <cx:pt idx="1286">3732.6251000000002</cx:pt>
          <cx:pt idx="1287">5472.4489999999996</cx:pt>
          <cx:pt idx="1288">38344.565999999999</cx:pt>
          <cx:pt idx="1289">7147.4727999999996</cx:pt>
          <cx:pt idx="1290">7133.9025000000001</cx:pt>
          <cx:pt idx="1291">34828.654000000002</cx:pt>
          <cx:pt idx="1292">1515.3449000000001</cx:pt>
          <cx:pt idx="1293">9301.8935500000007</cx:pt>
          <cx:pt idx="1294">11931.125249999999</cx:pt>
          <cx:pt idx="1295">1964.78</cx:pt>
          <cx:pt idx="1296">1708.9257500000001</cx:pt>
          <cx:pt idx="1297">4340.4408999999996</cx:pt>
          <cx:pt idx="1298">5261.4694499999996</cx:pt>
          <cx:pt idx="1299">2710.8285500000002</cx:pt>
          <cx:pt idx="1300">62592.873090000001</cx:pt>
          <cx:pt idx="1301">46718.163249999998</cx:pt>
          <cx:pt idx="1302">3208.7869999999998</cx:pt>
          <cx:pt idx="1303">37829.724199999997</cx:pt>
          <cx:pt idx="1304">21259.377949999998</cx:pt>
          <cx:pt idx="1305">2464.6188000000002</cx:pt>
          <cx:pt idx="1306">16115.3045</cx:pt>
          <cx:pt idx="1307">21472.478800000001</cx:pt>
          <cx:pt idx="1308">33900.652999999998</cx:pt>
          <cx:pt idx="1309">6875.9610000000002</cx:pt>
          <cx:pt idx="1310">6940.90985</cx:pt>
          <cx:pt idx="1311">4571.4130500000001</cx:pt>
          <cx:pt idx="1312">4536.259</cx:pt>
          <cx:pt idx="1313">36397.576000000001</cx:pt>
          <cx:pt idx="1314">18765.87545</cx:pt>
          <cx:pt idx="1315">11272.331389999999</cx:pt>
          <cx:pt idx="1316">1731.6769999999999</cx:pt>
          <cx:pt idx="1317">1163.4627</cx:pt>
          <cx:pt idx="1318">19496.71917</cx:pt>
          <cx:pt idx="1319">7201.7008500000002</cx:pt>
          <cx:pt idx="1320">5425.0233500000004</cx:pt>
          <cx:pt idx="1321">28101.333050000001</cx:pt>
          <cx:pt idx="1322">12981.3457</cx:pt>
          <cx:pt idx="1323">43896.376300000004</cx:pt>
          <cx:pt idx="1324">4239.8926499999998</cx:pt>
          <cx:pt idx="1325">13143.336649999999</cx:pt>
          <cx:pt idx="1326">7050.0213000000003</cx:pt>
          <cx:pt idx="1327">9377.9046999999991</cx:pt>
          <cx:pt idx="1328">22395.74424</cx:pt>
          <cx:pt idx="1329">10325.206</cx:pt>
          <cx:pt idx="1330">12629.1656</cx:pt>
          <cx:pt idx="1331">10795.937330000001</cx:pt>
          <cx:pt idx="1332">11411.684999999999</cx:pt>
          <cx:pt idx="1333">10600.5483</cx:pt>
          <cx:pt idx="1334">2205.9807999999998</cx:pt>
          <cx:pt idx="1335">1629.8335</cx:pt>
          <cx:pt idx="1336">2007.9449999999999</cx:pt>
          <cx:pt idx="1337">29141.3603</cx:pt>
        </cx:lvl>
      </cx:numDim>
    </cx:data>
  </cx:chartData>
  <cx:chart>
    <cx:title pos="t" align="ctr" overlay="0">
      <cx:tx>
        <cx:txData>
          <cx:v>Smoker vs Non Smokers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Smoker vs Non Smokers</a:t>
          </a:r>
        </a:p>
      </cx:txPr>
    </cx:title>
    <cx:plotArea>
      <cx:plotAreaRegion>
        <cx:series layoutId="boxWhisker" uniqueId="{8E25ED0A-4A6E-4003-BC3D-64EF97077729}">
          <cx:tx>
            <cx:txData>
              <cx:f/>
              <cx:v>charges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title>
          <cx:tx>
            <cx:txData>
              <cx:v>Charges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Charges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data!$B$2:$B$1339</cx:f>
        <cx:lvl ptCount="1338">
          <cx:pt idx="0">Young Adult</cx:pt>
          <cx:pt idx="1">Young Adult</cx:pt>
          <cx:pt idx="2">Young Adult</cx:pt>
          <cx:pt idx="3">Young Adult</cx:pt>
          <cx:pt idx="4">Young Adult</cx:pt>
          <cx:pt idx="5">Young Adult</cx:pt>
          <cx:pt idx="6">Senior Adult</cx:pt>
          <cx:pt idx="7">Senior Adult</cx:pt>
          <cx:pt idx="8">Senior Adult</cx:pt>
          <cx:pt idx="9">Older</cx:pt>
          <cx:pt idx="10">Young Adult</cx:pt>
          <cx:pt idx="11">Older</cx:pt>
          <cx:pt idx="12">Young Adult</cx:pt>
          <cx:pt idx="13">Older</cx:pt>
          <cx:pt idx="14">Young Adult</cx:pt>
          <cx:pt idx="15">Young Adult</cx:pt>
          <cx:pt idx="16">Senior Adult</cx:pt>
          <cx:pt idx="17">Young Adult</cx:pt>
          <cx:pt idx="18">Older</cx:pt>
          <cx:pt idx="19">Young Adult</cx:pt>
          <cx:pt idx="20">Older</cx:pt>
          <cx:pt idx="21">Young Adult</cx:pt>
          <cx:pt idx="22">Young Adult</cx:pt>
          <cx:pt idx="23">Young Adult</cx:pt>
          <cx:pt idx="24">Senior Adult</cx:pt>
          <cx:pt idx="25">Older</cx:pt>
          <cx:pt idx="26">Older</cx:pt>
          <cx:pt idx="27">Senior Adult</cx:pt>
          <cx:pt idx="28">Young Adult</cx:pt>
          <cx:pt idx="29">Young Adult</cx:pt>
          <cx:pt idx="30">Young Adult</cx:pt>
          <cx:pt idx="31">Young Adult</cx:pt>
          <cx:pt idx="32">Young Adult</cx:pt>
          <cx:pt idx="33">Older</cx:pt>
          <cx:pt idx="34">Young Adult</cx:pt>
          <cx:pt idx="35">Young Adult</cx:pt>
          <cx:pt idx="36">Older</cx:pt>
          <cx:pt idx="37">Young Adult</cx:pt>
          <cx:pt idx="38">Young Adult</cx:pt>
          <cx:pt idx="39">Older</cx:pt>
          <cx:pt idx="40">Young Adult</cx:pt>
          <cx:pt idx="41">Young Adult</cx:pt>
          <cx:pt idx="42">Senior Adult</cx:pt>
          <cx:pt idx="43">Senior Adult</cx:pt>
          <cx:pt idx="44">Senior Adult</cx:pt>
          <cx:pt idx="45">Senior Adult</cx:pt>
          <cx:pt idx="46">Young Adult</cx:pt>
          <cx:pt idx="47">Young Adult</cx:pt>
          <cx:pt idx="48">Older</cx:pt>
          <cx:pt idx="49">Senior Adult</cx:pt>
          <cx:pt idx="50">Young Adult</cx:pt>
          <cx:pt idx="51">Young Adult</cx:pt>
          <cx:pt idx="52">Senior Adult</cx:pt>
          <cx:pt idx="53">Senior Adult</cx:pt>
          <cx:pt idx="54">Senior Adult</cx:pt>
          <cx:pt idx="55">Older</cx:pt>
          <cx:pt idx="56">Older</cx:pt>
          <cx:pt idx="57">Young Adult</cx:pt>
          <cx:pt idx="58">Senior Adult</cx:pt>
          <cx:pt idx="59">Young Adult</cx:pt>
          <cx:pt idx="60">Senior Adult</cx:pt>
          <cx:pt idx="61">Young Adult</cx:pt>
          <cx:pt idx="62">Older</cx:pt>
          <cx:pt idx="63">Young Adult</cx:pt>
          <cx:pt idx="64">Young Adult</cx:pt>
          <cx:pt idx="65">Young Adult</cx:pt>
          <cx:pt idx="66">Older</cx:pt>
          <cx:pt idx="67">Senior Adult</cx:pt>
          <cx:pt idx="68">Senior Adult</cx:pt>
          <cx:pt idx="69">Young Adult</cx:pt>
          <cx:pt idx="70">Young Adult</cx:pt>
          <cx:pt idx="71">Young Adult</cx:pt>
          <cx:pt idx="72">Senior Adult</cx:pt>
          <cx:pt idx="73">Older</cx:pt>
          <cx:pt idx="74">Senior Adult</cx:pt>
          <cx:pt idx="75">Older</cx:pt>
          <cx:pt idx="76">Young Adult</cx:pt>
          <cx:pt idx="77">Young Adult</cx:pt>
          <cx:pt idx="78">Young Adult</cx:pt>
          <cx:pt idx="79">Senior Adult</cx:pt>
          <cx:pt idx="80">Young Adult</cx:pt>
          <cx:pt idx="81">Senior Adult</cx:pt>
          <cx:pt idx="82">Young Adult</cx:pt>
          <cx:pt idx="83">Senior Adult</cx:pt>
          <cx:pt idx="84">Senior Adult</cx:pt>
          <cx:pt idx="85">Senior Adult</cx:pt>
          <cx:pt idx="86">Older</cx:pt>
          <cx:pt idx="87">Older</cx:pt>
          <cx:pt idx="88">Senior Adult</cx:pt>
          <cx:pt idx="89">Senior Adult</cx:pt>
          <cx:pt idx="90">Young Adult</cx:pt>
          <cx:pt idx="91">Senior Adult</cx:pt>
          <cx:pt idx="92">Older</cx:pt>
          <cx:pt idx="93">Young Adult</cx:pt>
          <cx:pt idx="94">Older</cx:pt>
          <cx:pt idx="95">Young Adult</cx:pt>
          <cx:pt idx="96">Senior Adult</cx:pt>
          <cx:pt idx="97">Senior Adult</cx:pt>
          <cx:pt idx="98">Older</cx:pt>
          <cx:pt idx="99">Senior Adult</cx:pt>
          <cx:pt idx="100">Senior Adult</cx:pt>
          <cx:pt idx="101">Young Adult</cx:pt>
          <cx:pt idx="102">Young Adult</cx:pt>
          <cx:pt idx="103">Older</cx:pt>
          <cx:pt idx="104">Young Adult</cx:pt>
          <cx:pt idx="105">Young Adult</cx:pt>
          <cx:pt idx="106">Young Adult</cx:pt>
          <cx:pt idx="107">Young Adult</cx:pt>
          <cx:pt idx="108">Young Adult</cx:pt>
          <cx:pt idx="109">Older</cx:pt>
          <cx:pt idx="110">Senior Adult</cx:pt>
          <cx:pt idx="111">Senior Adult</cx:pt>
          <cx:pt idx="112">Senior Adult</cx:pt>
          <cx:pt idx="113">Young Adult</cx:pt>
          <cx:pt idx="114">Senior Adult</cx:pt>
          <cx:pt idx="115">Older</cx:pt>
          <cx:pt idx="116">Older</cx:pt>
          <cx:pt idx="117">Young Adult</cx:pt>
          <cx:pt idx="118">Senior Adult</cx:pt>
          <cx:pt idx="119">Senior Adult</cx:pt>
          <cx:pt idx="120">Senior Adult</cx:pt>
          <cx:pt idx="121">Young Adult</cx:pt>
          <cx:pt idx="122">Young Adult</cx:pt>
          <cx:pt idx="123">Senior Adult</cx:pt>
          <cx:pt idx="124">Senior Adult</cx:pt>
          <cx:pt idx="125">Young Adult</cx:pt>
          <cx:pt idx="126">Young Adult</cx:pt>
          <cx:pt idx="127">Senior Adult</cx:pt>
          <cx:pt idx="128">Young Adult</cx:pt>
          <cx:pt idx="129">Senior Adult</cx:pt>
          <cx:pt idx="130">Older</cx:pt>
          <cx:pt idx="131">Older</cx:pt>
          <cx:pt idx="132">Senior Adult</cx:pt>
          <cx:pt idx="133">Young Adult</cx:pt>
          <cx:pt idx="134">Young Adult</cx:pt>
          <cx:pt idx="135">Young Adult</cx:pt>
          <cx:pt idx="136">Young Adult</cx:pt>
          <cx:pt idx="137">Young Adult</cx:pt>
          <cx:pt idx="138">Senior Adult</cx:pt>
          <cx:pt idx="139">Young Adult</cx:pt>
          <cx:pt idx="140">Young Adult</cx:pt>
          <cx:pt idx="141">Young Adult</cx:pt>
          <cx:pt idx="142">Young Adult</cx:pt>
          <cx:pt idx="143">Young Adult</cx:pt>
          <cx:pt idx="144">Young Adult</cx:pt>
          <cx:pt idx="145">Young Adult</cx:pt>
          <cx:pt idx="146">Senior Adult</cx:pt>
          <cx:pt idx="147">Senior Adult</cx:pt>
          <cx:pt idx="148">Senior Adult</cx:pt>
          <cx:pt idx="149">Young Adult</cx:pt>
          <cx:pt idx="150">Young Adult</cx:pt>
          <cx:pt idx="151">Senior Adult</cx:pt>
          <cx:pt idx="152">Young Adult</cx:pt>
          <cx:pt idx="153">Senior Adult</cx:pt>
          <cx:pt idx="154">Senior Adult</cx:pt>
          <cx:pt idx="155">Senior Adult</cx:pt>
          <cx:pt idx="156">Senior Adult</cx:pt>
          <cx:pt idx="157">Young Adult</cx:pt>
          <cx:pt idx="158">Young Adult</cx:pt>
          <cx:pt idx="159">Senior Adult</cx:pt>
          <cx:pt idx="160">Senior Adult</cx:pt>
          <cx:pt idx="161">Young Adult</cx:pt>
          <cx:pt idx="162">Senior Adult</cx:pt>
          <cx:pt idx="163">Young Adult</cx:pt>
          <cx:pt idx="164">Senior Adult</cx:pt>
          <cx:pt idx="165">Senior Adult</cx:pt>
          <cx:pt idx="166">Young Adult</cx:pt>
          <cx:pt idx="167">Young Adult</cx:pt>
          <cx:pt idx="168">Young Adult</cx:pt>
          <cx:pt idx="169">Young Adult</cx:pt>
          <cx:pt idx="170">Older</cx:pt>
          <cx:pt idx="171">Senior Adult</cx:pt>
          <cx:pt idx="172">Young Adult</cx:pt>
          <cx:pt idx="173">Young Adult</cx:pt>
          <cx:pt idx="174">Young Adult</cx:pt>
          <cx:pt idx="175">Older</cx:pt>
          <cx:pt idx="176">Senior Adult</cx:pt>
          <cx:pt idx="177">Senior Adult</cx:pt>
          <cx:pt idx="178">Senior Adult</cx:pt>
          <cx:pt idx="179">Senior Adult</cx:pt>
          <cx:pt idx="180">Older</cx:pt>
          <cx:pt idx="181">Young Adult</cx:pt>
          <cx:pt idx="182">Young Adult</cx:pt>
          <cx:pt idx="183">Senior Adult</cx:pt>
          <cx:pt idx="184">Senior Adult</cx:pt>
          <cx:pt idx="185">Senior Adult</cx:pt>
          <cx:pt idx="186">Young Adult</cx:pt>
          <cx:pt idx="187">Young Adult</cx:pt>
          <cx:pt idx="188">Senior Adult</cx:pt>
          <cx:pt idx="189">Young Adult</cx:pt>
          <cx:pt idx="190">Older</cx:pt>
          <cx:pt idx="191">Senior Adult</cx:pt>
          <cx:pt idx="192">Young Adult</cx:pt>
          <cx:pt idx="193">Older</cx:pt>
          <cx:pt idx="194">Young Adult</cx:pt>
          <cx:pt idx="195">Young Adult</cx:pt>
          <cx:pt idx="196">Senior Adult</cx:pt>
          <cx:pt idx="197">Senior Adult</cx:pt>
          <cx:pt idx="198">Senior Adult</cx:pt>
          <cx:pt idx="199">Older</cx:pt>
          <cx:pt idx="200">Young Adult</cx:pt>
          <cx:pt idx="201">Senior Adult</cx:pt>
          <cx:pt idx="202">Older</cx:pt>
          <cx:pt idx="203">Young Adult</cx:pt>
          <cx:pt idx="204">Senior Adult</cx:pt>
          <cx:pt idx="205">Young Adult</cx:pt>
          <cx:pt idx="206">Older</cx:pt>
          <cx:pt idx="207">Young Adult</cx:pt>
          <cx:pt idx="208">Older</cx:pt>
          <cx:pt idx="209">Senior Adult</cx:pt>
          <cx:pt idx="210">Young Adult</cx:pt>
          <cx:pt idx="211">Senior Adult</cx:pt>
          <cx:pt idx="212">Young Adult</cx:pt>
          <cx:pt idx="213">Young Adult</cx:pt>
          <cx:pt idx="214">Senior Adult</cx:pt>
          <cx:pt idx="215">Senior Adult</cx:pt>
          <cx:pt idx="216">Senior Adult</cx:pt>
          <cx:pt idx="217">Young Adult</cx:pt>
          <cx:pt idx="218">Young Adult</cx:pt>
          <cx:pt idx="219">Young Adult</cx:pt>
          <cx:pt idx="220">Young Adult</cx:pt>
          <cx:pt idx="221">Senior Adult</cx:pt>
          <cx:pt idx="222">Young Adult</cx:pt>
          <cx:pt idx="223">Young Adult</cx:pt>
          <cx:pt idx="224">Senior Adult</cx:pt>
          <cx:pt idx="225">Senior Adult</cx:pt>
          <cx:pt idx="226">Young Adult</cx:pt>
          <cx:pt idx="227">Older</cx:pt>
          <cx:pt idx="228">Senior Adult</cx:pt>
          <cx:pt idx="229">Senior Adult</cx:pt>
          <cx:pt idx="230">Senior Adult</cx:pt>
          <cx:pt idx="231">Older</cx:pt>
          <cx:pt idx="232">Young Adult</cx:pt>
          <cx:pt idx="233">Older</cx:pt>
          <cx:pt idx="234">Senior Adult</cx:pt>
          <cx:pt idx="235">Senior Adult</cx:pt>
          <cx:pt idx="236">Young Adult</cx:pt>
          <cx:pt idx="237">Young Adult</cx:pt>
          <cx:pt idx="238">Young Adult</cx:pt>
          <cx:pt idx="239">Senior Adult</cx:pt>
          <cx:pt idx="240">Young Adult</cx:pt>
          <cx:pt idx="241">Young Adult</cx:pt>
          <cx:pt idx="242">Senior Adult</cx:pt>
          <cx:pt idx="243">Senior Adult</cx:pt>
          <cx:pt idx="244">Older</cx:pt>
          <cx:pt idx="245">Senior Adult</cx:pt>
          <cx:pt idx="246">Older</cx:pt>
          <cx:pt idx="247">Young Adult</cx:pt>
          <cx:pt idx="248">Young Adult</cx:pt>
          <cx:pt idx="249">Young Adult</cx:pt>
          <cx:pt idx="250">Young Adult</cx:pt>
          <cx:pt idx="251">Older</cx:pt>
          <cx:pt idx="252">Senior Adult</cx:pt>
          <cx:pt idx="253">Young Adult</cx:pt>
          <cx:pt idx="254">Senior Adult</cx:pt>
          <cx:pt idx="255">Senior Adult</cx:pt>
          <cx:pt idx="256">Older</cx:pt>
          <cx:pt idx="257">Senior Adult</cx:pt>
          <cx:pt idx="258">Senior Adult</cx:pt>
          <cx:pt idx="259">Young Adult</cx:pt>
          <cx:pt idx="260">Older</cx:pt>
          <cx:pt idx="261">Young Adult</cx:pt>
          <cx:pt idx="262">Senior Adult</cx:pt>
          <cx:pt idx="263">Young Adult</cx:pt>
          <cx:pt idx="264">Senior Adult</cx:pt>
          <cx:pt idx="265">Senior Adult</cx:pt>
          <cx:pt idx="266">Senior Adult</cx:pt>
          <cx:pt idx="267">Older</cx:pt>
          <cx:pt idx="268">Senior Adult</cx:pt>
          <cx:pt idx="269">Senior Adult</cx:pt>
          <cx:pt idx="270">Young Adult</cx:pt>
          <cx:pt idx="271">Senior Adult</cx:pt>
          <cx:pt idx="272">Senior Adult</cx:pt>
          <cx:pt idx="273">Senior Adult</cx:pt>
          <cx:pt idx="274">Young Adult</cx:pt>
          <cx:pt idx="275">Senior Adult</cx:pt>
          <cx:pt idx="276">Young Adult</cx:pt>
          <cx:pt idx="277">Young Adult</cx:pt>
          <cx:pt idx="278">Older</cx:pt>
          <cx:pt idx="279">Senior Adult</cx:pt>
          <cx:pt idx="280">Senior Adult</cx:pt>
          <cx:pt idx="281">Senior Adult</cx:pt>
          <cx:pt idx="282">Young Adult</cx:pt>
          <cx:pt idx="283">Senior Adult</cx:pt>
          <cx:pt idx="284">Senior Adult</cx:pt>
          <cx:pt idx="285">Senior Adult</cx:pt>
          <cx:pt idx="286">Senior Adult</cx:pt>
          <cx:pt idx="287">Older</cx:pt>
          <cx:pt idx="288">Older</cx:pt>
          <cx:pt idx="289">Senior Adult</cx:pt>
          <cx:pt idx="290">Young Adult</cx:pt>
          <cx:pt idx="291">Young Adult</cx:pt>
          <cx:pt idx="292">Young Adult</cx:pt>
          <cx:pt idx="293">Young Adult</cx:pt>
          <cx:pt idx="294">Young Adult</cx:pt>
          <cx:pt idx="295">Young Adult</cx:pt>
          <cx:pt idx="296">Young Adult</cx:pt>
          <cx:pt idx="297">Senior Adult</cx:pt>
          <cx:pt idx="298">Young Adult</cx:pt>
          <cx:pt idx="299">Senior Adult</cx:pt>
          <cx:pt idx="300">Senior Adult</cx:pt>
          <cx:pt idx="301">Senior Adult</cx:pt>
          <cx:pt idx="302">Older</cx:pt>
          <cx:pt idx="303">Young Adult</cx:pt>
          <cx:pt idx="304">Older</cx:pt>
          <cx:pt idx="305">Young Adult</cx:pt>
          <cx:pt idx="306">Young Adult</cx:pt>
          <cx:pt idx="307">Young Adult</cx:pt>
          <cx:pt idx="308">Older</cx:pt>
          <cx:pt idx="309">Senior Adult</cx:pt>
          <cx:pt idx="310">Senior Adult</cx:pt>
          <cx:pt idx="311">Young Adult</cx:pt>
          <cx:pt idx="312">Senior Adult</cx:pt>
          <cx:pt idx="313">Senior Adult</cx:pt>
          <cx:pt idx="314">Young Adult</cx:pt>
          <cx:pt idx="315">Senior Adult</cx:pt>
          <cx:pt idx="316">Senior Adult</cx:pt>
          <cx:pt idx="317">Senior Adult</cx:pt>
          <cx:pt idx="318">Senior Adult</cx:pt>
          <cx:pt idx="319">Young Adult</cx:pt>
          <cx:pt idx="320">Young Adult</cx:pt>
          <cx:pt idx="321">Young Adult</cx:pt>
          <cx:pt idx="322">Young Adult</cx:pt>
          <cx:pt idx="323">Older</cx:pt>
          <cx:pt idx="324">Young Adult</cx:pt>
          <cx:pt idx="325">Senior Adult</cx:pt>
          <cx:pt idx="326">Young Adult</cx:pt>
          <cx:pt idx="327">Senior Adult</cx:pt>
          <cx:pt idx="328">Older</cx:pt>
          <cx:pt idx="329">Senior Adult</cx:pt>
          <cx:pt idx="330">Older</cx:pt>
          <cx:pt idx="331">Senior Adult</cx:pt>
          <cx:pt idx="332">Older</cx:pt>
          <cx:pt idx="333">Older</cx:pt>
          <cx:pt idx="334">Senior Adult</cx:pt>
          <cx:pt idx="335">Older</cx:pt>
          <cx:pt idx="336">Older</cx:pt>
          <cx:pt idx="337">Older</cx:pt>
          <cx:pt idx="338">Senior Adult</cx:pt>
          <cx:pt idx="339">Senior Adult</cx:pt>
          <cx:pt idx="340">Young Adult</cx:pt>
          <cx:pt idx="341">Older</cx:pt>
          <cx:pt idx="342">Older</cx:pt>
          <cx:pt idx="343">Older</cx:pt>
          <cx:pt idx="344">Senior Adult</cx:pt>
          <cx:pt idx="345">Young Adult</cx:pt>
          <cx:pt idx="346">Young Adult</cx:pt>
          <cx:pt idx="347">Senior Adult</cx:pt>
          <cx:pt idx="348">Senior Adult</cx:pt>
          <cx:pt idx="349">Young Adult</cx:pt>
          <cx:pt idx="350">Older</cx:pt>
          <cx:pt idx="351">Senior Adult</cx:pt>
          <cx:pt idx="352">Young Adult</cx:pt>
          <cx:pt idx="353">Young Adult</cx:pt>
          <cx:pt idx="354">Young Adult</cx:pt>
          <cx:pt idx="355">Senior Adult</cx:pt>
          <cx:pt idx="356">Senior Adult</cx:pt>
          <cx:pt idx="357">Senior Adult</cx:pt>
          <cx:pt idx="358">Young Adult</cx:pt>
          <cx:pt idx="359">Young Adult</cx:pt>
          <cx:pt idx="360">Senior Adult</cx:pt>
          <cx:pt idx="361">Young Adult</cx:pt>
          <cx:pt idx="362">Young Adult</cx:pt>
          <cx:pt idx="363">Young Adult</cx:pt>
          <cx:pt idx="364">Young Adult</cx:pt>
          <cx:pt idx="365">Senior Adult</cx:pt>
          <cx:pt idx="366">Older</cx:pt>
          <cx:pt idx="367">Senior Adult</cx:pt>
          <cx:pt idx="368">Senior Adult</cx:pt>
          <cx:pt idx="369">Young Adult</cx:pt>
          <cx:pt idx="370">Older</cx:pt>
          <cx:pt idx="371">Older</cx:pt>
          <cx:pt idx="372">Senior Adult</cx:pt>
          <cx:pt idx="373">Young Adult</cx:pt>
          <cx:pt idx="374">Young Adult</cx:pt>
          <cx:pt idx="375">Young Adult</cx:pt>
          <cx:pt idx="376">Senior Adult</cx:pt>
          <cx:pt idx="377">Young Adult</cx:pt>
          <cx:pt idx="378">Older</cx:pt>
          <cx:pt idx="379">Older</cx:pt>
          <cx:pt idx="380">Young Adult</cx:pt>
          <cx:pt idx="381">Senior Adult</cx:pt>
          <cx:pt idx="382">Senior Adult</cx:pt>
          <cx:pt idx="383">Young Adult</cx:pt>
          <cx:pt idx="384">Senior Adult</cx:pt>
          <cx:pt idx="385">Young Adult</cx:pt>
          <cx:pt idx="386">Older</cx:pt>
          <cx:pt idx="387">Senior Adult</cx:pt>
          <cx:pt idx="388">Young Adult</cx:pt>
          <cx:pt idx="389">Young Adult</cx:pt>
          <cx:pt idx="390">Senior Adult</cx:pt>
          <cx:pt idx="391">Young Adult</cx:pt>
          <cx:pt idx="392">Senior Adult</cx:pt>
          <cx:pt idx="393">Senior Adult</cx:pt>
          <cx:pt idx="394">Senior Adult</cx:pt>
          <cx:pt idx="395">Senior Adult</cx:pt>
          <cx:pt idx="396">Senior Adult</cx:pt>
          <cx:pt idx="397">Young Adult</cx:pt>
          <cx:pt idx="398">Older</cx:pt>
          <cx:pt idx="399">Young Adult</cx:pt>
          <cx:pt idx="400">Senior Adult</cx:pt>
          <cx:pt idx="401">Senior Adult</cx:pt>
          <cx:pt idx="402">Older</cx:pt>
          <cx:pt idx="403">Senior Adult</cx:pt>
          <cx:pt idx="404">Young Adult</cx:pt>
          <cx:pt idx="405">Senior Adult</cx:pt>
          <cx:pt idx="406">Young Adult</cx:pt>
          <cx:pt idx="407">Senior Adult</cx:pt>
          <cx:pt idx="408">Senior Adult</cx:pt>
          <cx:pt idx="409">Young Adult</cx:pt>
          <cx:pt idx="410">Young Adult</cx:pt>
          <cx:pt idx="411">Senior Adult</cx:pt>
          <cx:pt idx="412">Young Adult</cx:pt>
          <cx:pt idx="413">Young Adult</cx:pt>
          <cx:pt idx="414">Young Adult</cx:pt>
          <cx:pt idx="415">Senior Adult</cx:pt>
          <cx:pt idx="416">Senior Adult</cx:pt>
          <cx:pt idx="417">Senior Adult</cx:pt>
          <cx:pt idx="418">Older</cx:pt>
          <cx:pt idx="419">Older</cx:pt>
          <cx:pt idx="420">Older</cx:pt>
          <cx:pt idx="421">Older</cx:pt>
          <cx:pt idx="422">Senior Adult</cx:pt>
          <cx:pt idx="423">Young Adult</cx:pt>
          <cx:pt idx="424">Senior Adult</cx:pt>
          <cx:pt idx="425">Senior Adult</cx:pt>
          <cx:pt idx="426">Senior Adult</cx:pt>
          <cx:pt idx="427">Young Adult</cx:pt>
          <cx:pt idx="428">Young Adult</cx:pt>
          <cx:pt idx="429">Young Adult</cx:pt>
          <cx:pt idx="430">Young Adult</cx:pt>
          <cx:pt idx="431">Young Adult</cx:pt>
          <cx:pt idx="432">Senior Adult</cx:pt>
          <cx:pt idx="433">Older</cx:pt>
          <cx:pt idx="434">Young Adult</cx:pt>
          <cx:pt idx="435">Older</cx:pt>
          <cx:pt idx="436">Young Adult</cx:pt>
          <cx:pt idx="437">Young Adult</cx:pt>
          <cx:pt idx="438">Senior Adult</cx:pt>
          <cx:pt idx="439">Young Adult</cx:pt>
          <cx:pt idx="440">Young Adult</cx:pt>
          <cx:pt idx="441">Young Adult</cx:pt>
          <cx:pt idx="442">Young Adult</cx:pt>
          <cx:pt idx="443">Older</cx:pt>
          <cx:pt idx="444">Older</cx:pt>
          <cx:pt idx="445">Senior Adult</cx:pt>
          <cx:pt idx="446">Older</cx:pt>
          <cx:pt idx="447">Older</cx:pt>
          <cx:pt idx="448">Senior Adult</cx:pt>
          <cx:pt idx="449">Young Adult</cx:pt>
          <cx:pt idx="450">Senior Adult</cx:pt>
          <cx:pt idx="451">Young Adult</cx:pt>
          <cx:pt idx="452">Young Adult</cx:pt>
          <cx:pt idx="453">Young Adult</cx:pt>
          <cx:pt idx="454">Young Adult</cx:pt>
          <cx:pt idx="455">Older</cx:pt>
          <cx:pt idx="456">Senior Adult</cx:pt>
          <cx:pt idx="457">Older</cx:pt>
          <cx:pt idx="458">Older</cx:pt>
          <cx:pt idx="459">Senior Adult</cx:pt>
          <cx:pt idx="460">Senior Adult</cx:pt>
          <cx:pt idx="461">Senior Adult</cx:pt>
          <cx:pt idx="462">Older</cx:pt>
          <cx:pt idx="463">Older</cx:pt>
          <cx:pt idx="464">Young Adult</cx:pt>
          <cx:pt idx="465">Young Adult</cx:pt>
          <cx:pt idx="466">Older</cx:pt>
          <cx:pt idx="467">Older</cx:pt>
          <cx:pt idx="468">Young Adult</cx:pt>
          <cx:pt idx="469">Young Adult</cx:pt>
          <cx:pt idx="470">Young Adult</cx:pt>
          <cx:pt idx="471">Young Adult</cx:pt>
          <cx:pt idx="472">Young Adult</cx:pt>
          <cx:pt idx="473">Senior Adult</cx:pt>
          <cx:pt idx="474">Senior Adult</cx:pt>
          <cx:pt idx="475">Older</cx:pt>
          <cx:pt idx="476">Young Adult</cx:pt>
          <cx:pt idx="477">Young Adult</cx:pt>
          <cx:pt idx="478">Young Adult</cx:pt>
          <cx:pt idx="479">Young Adult</cx:pt>
          <cx:pt idx="480">Older</cx:pt>
          <cx:pt idx="481">Senior Adult</cx:pt>
          <cx:pt idx="482">Young Adult</cx:pt>
          <cx:pt idx="483">Senior Adult</cx:pt>
          <cx:pt idx="484">Senior Adult</cx:pt>
          <cx:pt idx="485">Young Adult</cx:pt>
          <cx:pt idx="486">Senior Adult</cx:pt>
          <cx:pt idx="487">Young Adult</cx:pt>
          <cx:pt idx="488">Senior Adult</cx:pt>
          <cx:pt idx="489">Senior Adult</cx:pt>
          <cx:pt idx="490">Young Adult</cx:pt>
          <cx:pt idx="491">Older</cx:pt>
          <cx:pt idx="492">Young Adult</cx:pt>
          <cx:pt idx="493">Older</cx:pt>
          <cx:pt idx="494">Young Adult</cx:pt>
          <cx:pt idx="495">Young Adult</cx:pt>
          <cx:pt idx="496">Young Adult</cx:pt>
          <cx:pt idx="497">Senior Adult</cx:pt>
          <cx:pt idx="498">Senior Adult</cx:pt>
          <cx:pt idx="499">Older</cx:pt>
          <cx:pt idx="500">Young Adult</cx:pt>
          <cx:pt idx="501">Senior Adult</cx:pt>
          <cx:pt idx="502">Senior Adult</cx:pt>
          <cx:pt idx="503">Young Adult</cx:pt>
          <cx:pt idx="504">Senior Adult</cx:pt>
          <cx:pt idx="505">Senior Adult</cx:pt>
          <cx:pt idx="506">Young Adult</cx:pt>
          <cx:pt idx="507">Young Adult</cx:pt>
          <cx:pt idx="508">Young Adult</cx:pt>
          <cx:pt idx="509">Older</cx:pt>
          <cx:pt idx="510">Older</cx:pt>
          <cx:pt idx="511">Young Adult</cx:pt>
          <cx:pt idx="512">Senior Adult</cx:pt>
          <cx:pt idx="513">Young Adult</cx:pt>
          <cx:pt idx="514">Senior Adult</cx:pt>
          <cx:pt idx="515">Older</cx:pt>
          <cx:pt idx="516">Young Adult</cx:pt>
          <cx:pt idx="517">Senior Adult</cx:pt>
          <cx:pt idx="518">Young Adult</cx:pt>
          <cx:pt idx="519">Young Adult</cx:pt>
          <cx:pt idx="520">Senior Adult</cx:pt>
          <cx:pt idx="521">Young Adult</cx:pt>
          <cx:pt idx="522">Senior Adult</cx:pt>
          <cx:pt idx="523">Senior Adult</cx:pt>
          <cx:pt idx="524">Senior Adult</cx:pt>
          <cx:pt idx="525">Young Adult</cx:pt>
          <cx:pt idx="526">Young Adult</cx:pt>
          <cx:pt idx="527">Senior Adult</cx:pt>
          <cx:pt idx="528">Senior Adult</cx:pt>
          <cx:pt idx="529">Young Adult</cx:pt>
          <cx:pt idx="530">Older</cx:pt>
          <cx:pt idx="531">Older</cx:pt>
          <cx:pt idx="532">Older</cx:pt>
          <cx:pt idx="533">Senior Adult</cx:pt>
          <cx:pt idx="534">Older</cx:pt>
          <cx:pt idx="535">Senior Adult</cx:pt>
          <cx:pt idx="536">Young Adult</cx:pt>
          <cx:pt idx="537">Senior Adult</cx:pt>
          <cx:pt idx="538">Senior Adult</cx:pt>
          <cx:pt idx="539">Senior Adult</cx:pt>
          <cx:pt idx="540">Young Adult</cx:pt>
          <cx:pt idx="541">Young Adult</cx:pt>
          <cx:pt idx="542">Older</cx:pt>
          <cx:pt idx="543">Senior Adult</cx:pt>
          <cx:pt idx="544">Senior Adult</cx:pt>
          <cx:pt idx="545">Senior Adult</cx:pt>
          <cx:pt idx="546">Young Adult</cx:pt>
          <cx:pt idx="547">Senior Adult</cx:pt>
          <cx:pt idx="548">Young Adult</cx:pt>
          <cx:pt idx="549">Senior Adult</cx:pt>
          <cx:pt idx="550">Older</cx:pt>
          <cx:pt idx="551">Young Adult</cx:pt>
          <cx:pt idx="552">Older</cx:pt>
          <cx:pt idx="553">Senior Adult</cx:pt>
          <cx:pt idx="554">Young Adult</cx:pt>
          <cx:pt idx="555">Young Adult</cx:pt>
          <cx:pt idx="556">Senior Adult</cx:pt>
          <cx:pt idx="557">Young Adult</cx:pt>
          <cx:pt idx="558">Young Adult</cx:pt>
          <cx:pt idx="559">Young Adult</cx:pt>
          <cx:pt idx="560">Senior Adult</cx:pt>
          <cx:pt idx="561">Senior Adult</cx:pt>
          <cx:pt idx="562">Young Adult</cx:pt>
          <cx:pt idx="563">Senior Adult</cx:pt>
          <cx:pt idx="564">Young Adult</cx:pt>
          <cx:pt idx="565">Young Adult</cx:pt>
          <cx:pt idx="566">Senior Adult</cx:pt>
          <cx:pt idx="567">Senior Adult</cx:pt>
          <cx:pt idx="568">Senior Adult</cx:pt>
          <cx:pt idx="569">Senior Adult</cx:pt>
          <cx:pt idx="570">Young Adult</cx:pt>
          <cx:pt idx="571">Young Adult</cx:pt>
          <cx:pt idx="572">Young Adult</cx:pt>
          <cx:pt idx="573">Older</cx:pt>
          <cx:pt idx="574">Older</cx:pt>
          <cx:pt idx="575">Older</cx:pt>
          <cx:pt idx="576">Young Adult</cx:pt>
          <cx:pt idx="577">Young Adult</cx:pt>
          <cx:pt idx="578">Senior Adult</cx:pt>
          <cx:pt idx="579">Young Adult</cx:pt>
          <cx:pt idx="580">Older</cx:pt>
          <cx:pt idx="581">Young Adult</cx:pt>
          <cx:pt idx="582">Senior Adult</cx:pt>
          <cx:pt idx="583">Young Adult</cx:pt>
          <cx:pt idx="584">Young Adult</cx:pt>
          <cx:pt idx="585">Young Adult</cx:pt>
          <cx:pt idx="586">Young Adult</cx:pt>
          <cx:pt idx="587">Young Adult</cx:pt>
          <cx:pt idx="588">Older</cx:pt>
          <cx:pt idx="589">Senior Adult</cx:pt>
          <cx:pt idx="590">Older</cx:pt>
          <cx:pt idx="591">Senior Adult</cx:pt>
          <cx:pt idx="592">Young Adult</cx:pt>
          <cx:pt idx="593">Young Adult</cx:pt>
          <cx:pt idx="594">Senior Adult</cx:pt>
          <cx:pt idx="595">Senior Adult</cx:pt>
          <cx:pt idx="596">Senior Adult</cx:pt>
          <cx:pt idx="597">Young Adult</cx:pt>
          <cx:pt idx="598">Senior Adult</cx:pt>
          <cx:pt idx="599">Senior Adult</cx:pt>
          <cx:pt idx="600">Young Adult</cx:pt>
          <cx:pt idx="601">Senior Adult</cx:pt>
          <cx:pt idx="602">Older</cx:pt>
          <cx:pt idx="603">Older</cx:pt>
          <cx:pt idx="604">Young Adult</cx:pt>
          <cx:pt idx="605">Senior Adult</cx:pt>
          <cx:pt idx="606">Young Adult</cx:pt>
          <cx:pt idx="607">Older</cx:pt>
          <cx:pt idx="608">Young Adult</cx:pt>
          <cx:pt idx="609">Young Adult</cx:pt>
          <cx:pt idx="610">Senior Adult</cx:pt>
          <cx:pt idx="611">Senior Adult</cx:pt>
          <cx:pt idx="612">Young Adult</cx:pt>
          <cx:pt idx="613">Young Adult</cx:pt>
          <cx:pt idx="614">Young Adult</cx:pt>
          <cx:pt idx="615">Senior Adult</cx:pt>
          <cx:pt idx="616">Older</cx:pt>
          <cx:pt idx="617">Senior Adult</cx:pt>
          <cx:pt idx="618">Young Adult</cx:pt>
          <cx:pt idx="619">Senior Adult</cx:pt>
          <cx:pt idx="620">Young Adult</cx:pt>
          <cx:pt idx="621">Senior Adult</cx:pt>
          <cx:pt idx="622">Senior Adult</cx:pt>
          <cx:pt idx="623">Young Adult</cx:pt>
          <cx:pt idx="624">Older</cx:pt>
          <cx:pt idx="625">Young Adult</cx:pt>
          <cx:pt idx="626">Senior Adult</cx:pt>
          <cx:pt idx="627">Young Adult</cx:pt>
          <cx:pt idx="628">Older</cx:pt>
          <cx:pt idx="629">Senior Adult</cx:pt>
          <cx:pt idx="630">Senior Adult</cx:pt>
          <cx:pt idx="631">Young Adult</cx:pt>
          <cx:pt idx="632">Young Adult</cx:pt>
          <cx:pt idx="633">Senior Adult</cx:pt>
          <cx:pt idx="634">Senior Adult</cx:pt>
          <cx:pt idx="635">Older</cx:pt>
          <cx:pt idx="636">Young Adult</cx:pt>
          <cx:pt idx="637">Young Adult</cx:pt>
          <cx:pt idx="638">Senior Adult</cx:pt>
          <cx:pt idx="639">Older</cx:pt>
          <cx:pt idx="640">Young Adult</cx:pt>
          <cx:pt idx="641">Senior Adult</cx:pt>
          <cx:pt idx="642">Older</cx:pt>
          <cx:pt idx="643">Young Adult</cx:pt>
          <cx:pt idx="644">Senior Adult</cx:pt>
          <cx:pt idx="645">Senior Adult</cx:pt>
          <cx:pt idx="646">Senior Adult</cx:pt>
          <cx:pt idx="647">Senior Adult</cx:pt>
          <cx:pt idx="648">Young Adult</cx:pt>
          <cx:pt idx="649">Older</cx:pt>
          <cx:pt idx="650">Senior Adult</cx:pt>
          <cx:pt idx="651">Senior Adult</cx:pt>
          <cx:pt idx="652">Senior Adult</cx:pt>
          <cx:pt idx="653">Senior Adult</cx:pt>
          <cx:pt idx="654">Older</cx:pt>
          <cx:pt idx="655">Senior Adult</cx:pt>
          <cx:pt idx="656">Young Adult</cx:pt>
          <cx:pt idx="657">Young Adult</cx:pt>
          <cx:pt idx="658">Senior Adult</cx:pt>
          <cx:pt idx="659">Older</cx:pt>
          <cx:pt idx="660">Senior Adult</cx:pt>
          <cx:pt idx="661">Older</cx:pt>
          <cx:pt idx="662">Young Adult</cx:pt>
          <cx:pt idx="663">Young Adult</cx:pt>
          <cx:pt idx="664">Older</cx:pt>
          <cx:pt idx="665">Senior Adult</cx:pt>
          <cx:pt idx="666">Senior Adult</cx:pt>
          <cx:pt idx="667">Senior Adult</cx:pt>
          <cx:pt idx="668">Older</cx:pt>
          <cx:pt idx="669">Senior Adult</cx:pt>
          <cx:pt idx="670">Young Adult</cx:pt>
          <cx:pt idx="671">Young Adult</cx:pt>
          <cx:pt idx="672">Senior Adult</cx:pt>
          <cx:pt idx="673">Senior Adult</cx:pt>
          <cx:pt idx="674">Senior Adult</cx:pt>
          <cx:pt idx="675">Senior Adult</cx:pt>
          <cx:pt idx="676">Senior Adult</cx:pt>
          <cx:pt idx="677">Older</cx:pt>
          <cx:pt idx="678">Older</cx:pt>
          <cx:pt idx="679">Senior Adult</cx:pt>
          <cx:pt idx="680">Young Adult</cx:pt>
          <cx:pt idx="681">Young Adult</cx:pt>
          <cx:pt idx="682">Senior Adult</cx:pt>
          <cx:pt idx="683">Senior Adult</cx:pt>
          <cx:pt idx="684">Young Adult</cx:pt>
          <cx:pt idx="685">Senior Adult</cx:pt>
          <cx:pt idx="686">Senior Adult</cx:pt>
          <cx:pt idx="687">Senior Adult</cx:pt>
          <cx:pt idx="688">Senior Adult</cx:pt>
          <cx:pt idx="689">Young Adult</cx:pt>
          <cx:pt idx="690">Young Adult</cx:pt>
          <cx:pt idx="691">Senior Adult</cx:pt>
          <cx:pt idx="692">Young Adult</cx:pt>
          <cx:pt idx="693">Young Adult</cx:pt>
          <cx:pt idx="694">Young Adult</cx:pt>
          <cx:pt idx="695">Young Adult</cx:pt>
          <cx:pt idx="696">Senior Adult</cx:pt>
          <cx:pt idx="697">Senior Adult</cx:pt>
          <cx:pt idx="698">Older</cx:pt>
          <cx:pt idx="699">Young Adult</cx:pt>
          <cx:pt idx="700">Young Adult</cx:pt>
          <cx:pt idx="701">Senior Adult</cx:pt>
          <cx:pt idx="702">Senior Adult</cx:pt>
          <cx:pt idx="703">Young Adult</cx:pt>
          <cx:pt idx="704">Senior Adult</cx:pt>
          <cx:pt idx="705">Young Adult</cx:pt>
          <cx:pt idx="706">Senior Adult</cx:pt>
          <cx:pt idx="707">Senior Adult</cx:pt>
          <cx:pt idx="708">Young Adult</cx:pt>
          <cx:pt idx="709">Senior Adult</cx:pt>
          <cx:pt idx="710">Young Adult</cx:pt>
          <cx:pt idx="711">Senior Adult</cx:pt>
          <cx:pt idx="712">Senior Adult</cx:pt>
          <cx:pt idx="713">Young Adult</cx:pt>
          <cx:pt idx="714">Young Adult</cx:pt>
          <cx:pt idx="715">Older</cx:pt>
          <cx:pt idx="716">Senior Adult</cx:pt>
          <cx:pt idx="717">Older</cx:pt>
          <cx:pt idx="718">Senior Adult</cx:pt>
          <cx:pt idx="719">Older</cx:pt>
          <cx:pt idx="720">Senior Adult</cx:pt>
          <cx:pt idx="721">Senior Adult</cx:pt>
          <cx:pt idx="722">Older</cx:pt>
          <cx:pt idx="723">Young Adult</cx:pt>
          <cx:pt idx="724">Senior Adult</cx:pt>
          <cx:pt idx="725">Young Adult</cx:pt>
          <cx:pt idx="726">Senior Adult</cx:pt>
          <cx:pt idx="727">Young Adult</cx:pt>
          <cx:pt idx="728">Young Adult</cx:pt>
          <cx:pt idx="729">Senior Adult</cx:pt>
          <cx:pt idx="730">Young Adult</cx:pt>
          <cx:pt idx="731">Senior Adult</cx:pt>
          <cx:pt idx="732">Young Adult</cx:pt>
          <cx:pt idx="733">Senior Adult</cx:pt>
          <cx:pt idx="734">Older</cx:pt>
          <cx:pt idx="735">Senior Adult</cx:pt>
          <cx:pt idx="736">Senior Adult</cx:pt>
          <cx:pt idx="737">Young Adult</cx:pt>
          <cx:pt idx="738">Young Adult</cx:pt>
          <cx:pt idx="739">Young Adult</cx:pt>
          <cx:pt idx="740">Senior Adult</cx:pt>
          <cx:pt idx="741">Young Adult</cx:pt>
          <cx:pt idx="742">Senior Adult</cx:pt>
          <cx:pt idx="743">Young Adult</cx:pt>
          <cx:pt idx="744">Senior Adult</cx:pt>
          <cx:pt idx="745">Senior Adult</cx:pt>
          <cx:pt idx="746">Young Adult</cx:pt>
          <cx:pt idx="747">Young Adult</cx:pt>
          <cx:pt idx="748">Senior Adult</cx:pt>
          <cx:pt idx="749">Young Adult</cx:pt>
          <cx:pt idx="750">Senior Adult</cx:pt>
          <cx:pt idx="751">Young Adult</cx:pt>
          <cx:pt idx="752">Older</cx:pt>
          <cx:pt idx="753">Older</cx:pt>
          <cx:pt idx="754">Young Adult</cx:pt>
          <cx:pt idx="755">Young Adult</cx:pt>
          <cx:pt idx="756">Senior Adult</cx:pt>
          <cx:pt idx="757">Senior Adult</cx:pt>
          <cx:pt idx="758">Young Adult</cx:pt>
          <cx:pt idx="759">Young Adult</cx:pt>
          <cx:pt idx="760">Young Adult</cx:pt>
          <cx:pt idx="761">Young Adult</cx:pt>
          <cx:pt idx="762">Young Adult</cx:pt>
          <cx:pt idx="763">Young Adult</cx:pt>
          <cx:pt idx="764">Senior Adult</cx:pt>
          <cx:pt idx="765">Older</cx:pt>
          <cx:pt idx="766">Senior Adult</cx:pt>
          <cx:pt idx="767">Senior Adult</cx:pt>
          <cx:pt idx="768">Older</cx:pt>
          <cx:pt idx="769">Senior Adult</cx:pt>
          <cx:pt idx="770">Older</cx:pt>
          <cx:pt idx="771">Senior Adult</cx:pt>
          <cx:pt idx="772">Senior Adult</cx:pt>
          <cx:pt idx="773">Young Adult</cx:pt>
          <cx:pt idx="774">Senior Adult</cx:pt>
          <cx:pt idx="775">Senior Adult</cx:pt>
          <cx:pt idx="776">Senior Adult</cx:pt>
          <cx:pt idx="777">Senior Adult</cx:pt>
          <cx:pt idx="778">Young Adult</cx:pt>
          <cx:pt idx="779">Senior Adult</cx:pt>
          <cx:pt idx="780">Young Adult</cx:pt>
          <cx:pt idx="781">Young Adult</cx:pt>
          <cx:pt idx="782">Senior Adult</cx:pt>
          <cx:pt idx="783">Senior Adult</cx:pt>
          <cx:pt idx="784">Young Adult</cx:pt>
          <cx:pt idx="785">Young Adult</cx:pt>
          <cx:pt idx="786">Older</cx:pt>
          <cx:pt idx="787">Young Adult</cx:pt>
          <cx:pt idx="788">Young Adult</cx:pt>
          <cx:pt idx="789">Older</cx:pt>
          <cx:pt idx="790">Senior Adult</cx:pt>
          <cx:pt idx="791">Young Adult</cx:pt>
          <cx:pt idx="792">Young Adult</cx:pt>
          <cx:pt idx="793">Senior Adult</cx:pt>
          <cx:pt idx="794">Senior Adult</cx:pt>
          <cx:pt idx="795">Young Adult</cx:pt>
          <cx:pt idx="796">Young Adult</cx:pt>
          <cx:pt idx="797">Young Adult</cx:pt>
          <cx:pt idx="798">Older</cx:pt>
          <cx:pt idx="799">Young Adult</cx:pt>
          <cx:pt idx="800">Senior Adult</cx:pt>
          <cx:pt idx="801">Older</cx:pt>
          <cx:pt idx="802">Young Adult</cx:pt>
          <cx:pt idx="803">Young Adult</cx:pt>
          <cx:pt idx="804">Young Adult</cx:pt>
          <cx:pt idx="805">Senior Adult</cx:pt>
          <cx:pt idx="806">Senior Adult</cx:pt>
          <cx:pt idx="807">Young Adult</cx:pt>
          <cx:pt idx="808">Young Adult</cx:pt>
          <cx:pt idx="809">Young Adult</cx:pt>
          <cx:pt idx="810">Senior Adult</cx:pt>
          <cx:pt idx="811">Young Adult</cx:pt>
          <cx:pt idx="812">Senior Adult</cx:pt>
          <cx:pt idx="813">Young Adult</cx:pt>
          <cx:pt idx="814">Senior Adult</cx:pt>
          <cx:pt idx="815">Young Adult</cx:pt>
          <cx:pt idx="816">Young Adult</cx:pt>
          <cx:pt idx="817">Young Adult</cx:pt>
          <cx:pt idx="818">Senior Adult</cx:pt>
          <cx:pt idx="819">Young Adult</cx:pt>
          <cx:pt idx="820">Senior Adult</cx:pt>
          <cx:pt idx="821">Young Adult</cx:pt>
          <cx:pt idx="822">Young Adult</cx:pt>
          <cx:pt idx="823">Senior Adult</cx:pt>
          <cx:pt idx="824">Older</cx:pt>
          <cx:pt idx="825">Older</cx:pt>
          <cx:pt idx="826">Older</cx:pt>
          <cx:pt idx="827">Senior Adult</cx:pt>
          <cx:pt idx="828">Senior Adult</cx:pt>
          <cx:pt idx="829">Senior Adult</cx:pt>
          <cx:pt idx="830">Older</cx:pt>
          <cx:pt idx="831">Senior Adult</cx:pt>
          <cx:pt idx="832">Young Adult</cx:pt>
          <cx:pt idx="833">Older</cx:pt>
          <cx:pt idx="834">Senior Adult</cx:pt>
          <cx:pt idx="835">Senior Adult</cx:pt>
          <cx:pt idx="836">Senior Adult</cx:pt>
          <cx:pt idx="837">Older</cx:pt>
          <cx:pt idx="838">Young Adult</cx:pt>
          <cx:pt idx="839">Older</cx:pt>
          <cx:pt idx="840">Young Adult</cx:pt>
          <cx:pt idx="841">Older</cx:pt>
          <cx:pt idx="842">Young Adult</cx:pt>
          <cx:pt idx="843">Older</cx:pt>
          <cx:pt idx="844">Senior Adult</cx:pt>
          <cx:pt idx="845">Older</cx:pt>
          <cx:pt idx="846">Senior Adult</cx:pt>
          <cx:pt idx="847">Young Adult</cx:pt>
          <cx:pt idx="848">Young Adult</cx:pt>
          <cx:pt idx="849">Senior Adult</cx:pt>
          <cx:pt idx="850">Senior Adult</cx:pt>
          <cx:pt idx="851">Older</cx:pt>
          <cx:pt idx="852">Senior Adult</cx:pt>
          <cx:pt idx="853">Senior Adult</cx:pt>
          <cx:pt idx="854">Senior Adult</cx:pt>
          <cx:pt idx="855">Young Adult</cx:pt>
          <cx:pt idx="856">Senior Adult</cx:pt>
          <cx:pt idx="857">Young Adult</cx:pt>
          <cx:pt idx="858">Young Adult</cx:pt>
          <cx:pt idx="859">Older</cx:pt>
          <cx:pt idx="860">Senior Adult</cx:pt>
          <cx:pt idx="861">Senior Adult</cx:pt>
          <cx:pt idx="862">Senior Adult</cx:pt>
          <cx:pt idx="863">Senior Adult</cx:pt>
          <cx:pt idx="864">Senior Adult</cx:pt>
          <cx:pt idx="865">Senior Adult</cx:pt>
          <cx:pt idx="866">Young Adult</cx:pt>
          <cx:pt idx="867">Older</cx:pt>
          <cx:pt idx="868">Older</cx:pt>
          <cx:pt idx="869">Young Adult</cx:pt>
          <cx:pt idx="870">Senior Adult</cx:pt>
          <cx:pt idx="871">Young Adult</cx:pt>
          <cx:pt idx="872">Senior Adult</cx:pt>
          <cx:pt idx="873">Senior Adult</cx:pt>
          <cx:pt idx="874">Senior Adult</cx:pt>
          <cx:pt idx="875">Young Adult</cx:pt>
          <cx:pt idx="876">Senior Adult</cx:pt>
          <cx:pt idx="877">Young Adult</cx:pt>
          <cx:pt idx="878">Senior Adult</cx:pt>
          <cx:pt idx="879">Senior Adult</cx:pt>
          <cx:pt idx="880">Young Adult</cx:pt>
          <cx:pt idx="881">Young Adult</cx:pt>
          <cx:pt idx="882">Young Adult</cx:pt>
          <cx:pt idx="883">Senior Adult</cx:pt>
          <cx:pt idx="884">Young Adult</cx:pt>
          <cx:pt idx="885">Young Adult</cx:pt>
          <cx:pt idx="886">Older</cx:pt>
          <cx:pt idx="887">Senior Adult</cx:pt>
          <cx:pt idx="888">Young Adult</cx:pt>
          <cx:pt idx="889">Older</cx:pt>
          <cx:pt idx="890">Older</cx:pt>
          <cx:pt idx="891">Senior Adult</cx:pt>
          <cx:pt idx="892">Senior Adult</cx:pt>
          <cx:pt idx="893">Senior Adult</cx:pt>
          <cx:pt idx="894">Older</cx:pt>
          <cx:pt idx="895">Older</cx:pt>
          <cx:pt idx="896">Senior Adult</cx:pt>
          <cx:pt idx="897">Young Adult</cx:pt>
          <cx:pt idx="898">Young Adult</cx:pt>
          <cx:pt idx="899">Young Adult</cx:pt>
          <cx:pt idx="900">Senior Adult</cx:pt>
          <cx:pt idx="901">Older</cx:pt>
          <cx:pt idx="902">Young Adult</cx:pt>
          <cx:pt idx="903">Senior Adult</cx:pt>
          <cx:pt idx="904">Older</cx:pt>
          <cx:pt idx="905">Young Adult</cx:pt>
          <cx:pt idx="906">Young Adult</cx:pt>
          <cx:pt idx="907">Senior Adult</cx:pt>
          <cx:pt idx="908">Older</cx:pt>
          <cx:pt idx="909">Young Adult</cx:pt>
          <cx:pt idx="910">Young Adult</cx:pt>
          <cx:pt idx="911">Young Adult</cx:pt>
          <cx:pt idx="912">Older</cx:pt>
          <cx:pt idx="913">Senior Adult</cx:pt>
          <cx:pt idx="914">Young Adult</cx:pt>
          <cx:pt idx="915">Young Adult</cx:pt>
          <cx:pt idx="916">Senior Adult</cx:pt>
          <cx:pt idx="917">Senior Adult</cx:pt>
          <cx:pt idx="918">Older</cx:pt>
          <cx:pt idx="919">Young Adult</cx:pt>
          <cx:pt idx="920">Older</cx:pt>
          <cx:pt idx="921">Older</cx:pt>
          <cx:pt idx="922">Senior Adult</cx:pt>
          <cx:pt idx="923">Young Adult</cx:pt>
          <cx:pt idx="924">Senior Adult</cx:pt>
          <cx:pt idx="925">Senior Adult</cx:pt>
          <cx:pt idx="926">Young Adult</cx:pt>
          <cx:pt idx="927">Older</cx:pt>
          <cx:pt idx="928">Older</cx:pt>
          <cx:pt idx="929">Senior Adult</cx:pt>
          <cx:pt idx="930">Young Adult</cx:pt>
          <cx:pt idx="931">Senior Adult</cx:pt>
          <cx:pt idx="932">Senior Adult</cx:pt>
          <cx:pt idx="933">Senior Adult</cx:pt>
          <cx:pt idx="934">Young Adult</cx:pt>
          <cx:pt idx="935">Older</cx:pt>
          <cx:pt idx="936">Senior Adult</cx:pt>
          <cx:pt idx="937">Senior Adult</cx:pt>
          <cx:pt idx="938">Young Adult</cx:pt>
          <cx:pt idx="939">Senior Adult</cx:pt>
          <cx:pt idx="940">Young Adult</cx:pt>
          <cx:pt idx="941">Senior Adult</cx:pt>
          <cx:pt idx="942">Young Adult</cx:pt>
          <cx:pt idx="943">Young Adult</cx:pt>
          <cx:pt idx="944">Older</cx:pt>
          <cx:pt idx="945">Older</cx:pt>
          <cx:pt idx="946">Senior Adult</cx:pt>
          <cx:pt idx="947">Senior Adult</cx:pt>
          <cx:pt idx="948">Senior Adult</cx:pt>
          <cx:pt idx="949">Young Adult</cx:pt>
          <cx:pt idx="950">Older</cx:pt>
          <cx:pt idx="951">Senior Adult</cx:pt>
          <cx:pt idx="952">Young Adult</cx:pt>
          <cx:pt idx="953">Senior Adult</cx:pt>
          <cx:pt idx="954">Young Adult</cx:pt>
          <cx:pt idx="955">Young Adult</cx:pt>
          <cx:pt idx="956">Senior Adult</cx:pt>
          <cx:pt idx="957">Young Adult</cx:pt>
          <cx:pt idx="958">Senior Adult</cx:pt>
          <cx:pt idx="959">Senior Adult</cx:pt>
          <cx:pt idx="960">Young Adult</cx:pt>
          <cx:pt idx="961">Young Adult</cx:pt>
          <cx:pt idx="962">Older</cx:pt>
          <cx:pt idx="963">Senior Adult</cx:pt>
          <cx:pt idx="964">Senior Adult</cx:pt>
          <cx:pt idx="965">Young Adult</cx:pt>
          <cx:pt idx="966">Senior Adult</cx:pt>
          <cx:pt idx="967">Senior Adult</cx:pt>
          <cx:pt idx="968">Young Adult</cx:pt>
          <cx:pt idx="969">Senior Adult</cx:pt>
          <cx:pt idx="970">Senior Adult</cx:pt>
          <cx:pt idx="971">Young Adult</cx:pt>
          <cx:pt idx="972">Young Adult</cx:pt>
          <cx:pt idx="973">Young Adult</cx:pt>
          <cx:pt idx="974">Young Adult</cx:pt>
          <cx:pt idx="975">Young Adult</cx:pt>
          <cx:pt idx="976">Senior Adult</cx:pt>
          <cx:pt idx="977">Young Adult</cx:pt>
          <cx:pt idx="978">Senior Adult</cx:pt>
          <cx:pt idx="979">Senior Adult</cx:pt>
          <cx:pt idx="980">Senior Adult</cx:pt>
          <cx:pt idx="981">Young Adult</cx:pt>
          <cx:pt idx="982">Young Adult</cx:pt>
          <cx:pt idx="983">Young Adult</cx:pt>
          <cx:pt idx="984">Young Adult</cx:pt>
          <cx:pt idx="985">Senior Adult</cx:pt>
          <cx:pt idx="986">Senior Adult</cx:pt>
          <cx:pt idx="987">Senior Adult</cx:pt>
          <cx:pt idx="988">Young Adult</cx:pt>
          <cx:pt idx="989">Young Adult</cx:pt>
          <cx:pt idx="990">Young Adult</cx:pt>
          <cx:pt idx="991">Senior Adult</cx:pt>
          <cx:pt idx="992">Senior Adult</cx:pt>
          <cx:pt idx="993">Senior Adult</cx:pt>
          <cx:pt idx="994">Young Adult</cx:pt>
          <cx:pt idx="995">Senior Adult</cx:pt>
          <cx:pt idx="996">Senior Adult</cx:pt>
          <cx:pt idx="997">Older</cx:pt>
          <cx:pt idx="998">Young Adult</cx:pt>
          <cx:pt idx="999">Senior Adult</cx:pt>
          <cx:pt idx="1000">Young Adult</cx:pt>
          <cx:pt idx="1001">Young Adult</cx:pt>
          <cx:pt idx="1002">Young Adult</cx:pt>
          <cx:pt idx="1003">Senior Adult</cx:pt>
          <cx:pt idx="1004">Senior Adult</cx:pt>
          <cx:pt idx="1005">Young Adult</cx:pt>
          <cx:pt idx="1006">Young Adult</cx:pt>
          <cx:pt idx="1007">Senior Adult</cx:pt>
          <cx:pt idx="1008">Young Adult</cx:pt>
          <cx:pt idx="1009">Senior Adult</cx:pt>
          <cx:pt idx="1010">Senior Adult</cx:pt>
          <cx:pt idx="1011">Senior Adult</cx:pt>
          <cx:pt idx="1012">Older</cx:pt>
          <cx:pt idx="1013">Senior Adult</cx:pt>
          <cx:pt idx="1014">Senior Adult</cx:pt>
          <cx:pt idx="1015">Older</cx:pt>
          <cx:pt idx="1016">Young Adult</cx:pt>
          <cx:pt idx="1017">Young Adult</cx:pt>
          <cx:pt idx="1018">Senior Adult</cx:pt>
          <cx:pt idx="1019">Young Adult</cx:pt>
          <cx:pt idx="1020">Senior Adult</cx:pt>
          <cx:pt idx="1021">Young Adult</cx:pt>
          <cx:pt idx="1022">Senior Adult</cx:pt>
          <cx:pt idx="1023">Young Adult</cx:pt>
          <cx:pt idx="1024">Senior Adult</cx:pt>
          <cx:pt idx="1025">Young Adult</cx:pt>
          <cx:pt idx="1026">Young Adult</cx:pt>
          <cx:pt idx="1027">Young Adult</cx:pt>
          <cx:pt idx="1028">Senior Adult</cx:pt>
          <cx:pt idx="1029">Senior Adult</cx:pt>
          <cx:pt idx="1030">Senior Adult</cx:pt>
          <cx:pt idx="1031">Senior Adult</cx:pt>
          <cx:pt idx="1032">Young Adult</cx:pt>
          <cx:pt idx="1033">Young Adult</cx:pt>
          <cx:pt idx="1034">Older</cx:pt>
          <cx:pt idx="1035">Senior Adult</cx:pt>
          <cx:pt idx="1036">Young Adult</cx:pt>
          <cx:pt idx="1037">Senior Adult</cx:pt>
          <cx:pt idx="1038">Young Adult</cx:pt>
          <cx:pt idx="1039">Young Adult</cx:pt>
          <cx:pt idx="1040">Young Adult</cx:pt>
          <cx:pt idx="1041">Young Adult</cx:pt>
          <cx:pt idx="1042">Young Adult</cx:pt>
          <cx:pt idx="1043">Young Adult</cx:pt>
          <cx:pt idx="1044">Senior Adult</cx:pt>
          <cx:pt idx="1045">Senior Adult</cx:pt>
          <cx:pt idx="1046">Senior Adult</cx:pt>
          <cx:pt idx="1047">Young Adult</cx:pt>
          <cx:pt idx="1048">Young Adult</cx:pt>
          <cx:pt idx="1049">Senior Adult</cx:pt>
          <cx:pt idx="1050">Senior Adult</cx:pt>
          <cx:pt idx="1051">Older</cx:pt>
          <cx:pt idx="1052">Senior Adult</cx:pt>
          <cx:pt idx="1053">Senior Adult</cx:pt>
          <cx:pt idx="1054">Young Adult</cx:pt>
          <cx:pt idx="1055">Senior Adult</cx:pt>
          <cx:pt idx="1056">Senior Adult</cx:pt>
          <cx:pt idx="1057">Senior Adult</cx:pt>
          <cx:pt idx="1058">Young Adult</cx:pt>
          <cx:pt idx="1059">Young Adult</cx:pt>
          <cx:pt idx="1060">Young Adult</cx:pt>
          <cx:pt idx="1061">Older</cx:pt>
          <cx:pt idx="1062">Older</cx:pt>
          <cx:pt idx="1063">Senior Adult</cx:pt>
          <cx:pt idx="1064">Young Adult</cx:pt>
          <cx:pt idx="1065">Senior Adult</cx:pt>
          <cx:pt idx="1066">Senior Adult</cx:pt>
          <cx:pt idx="1067">Senior Adult</cx:pt>
          <cx:pt idx="1068">Older</cx:pt>
          <cx:pt idx="1069">Senior Adult</cx:pt>
          <cx:pt idx="1070">Senior Adult</cx:pt>
          <cx:pt idx="1071">Older</cx:pt>
          <cx:pt idx="1072">Young Adult</cx:pt>
          <cx:pt idx="1073">Senior Adult</cx:pt>
          <cx:pt idx="1074">Older</cx:pt>
          <cx:pt idx="1075">Young Adult</cx:pt>
          <cx:pt idx="1076">Senior Adult</cx:pt>
          <cx:pt idx="1077">Young Adult</cx:pt>
          <cx:pt idx="1078">Young Adult</cx:pt>
          <cx:pt idx="1079">Older</cx:pt>
          <cx:pt idx="1080">Young Adult</cx:pt>
          <cx:pt idx="1081">Young Adult</cx:pt>
          <cx:pt idx="1082">Senior Adult</cx:pt>
          <cx:pt idx="1083">Young Adult</cx:pt>
          <cx:pt idx="1084">Older</cx:pt>
          <cx:pt idx="1085">Senior Adult</cx:pt>
          <cx:pt idx="1086">Senior Adult</cx:pt>
          <cx:pt idx="1087">Older</cx:pt>
          <cx:pt idx="1088">Senior Adult</cx:pt>
          <cx:pt idx="1089">Older</cx:pt>
          <cx:pt idx="1090">Senior Adult</cx:pt>
          <cx:pt idx="1091">Senior Adult</cx:pt>
          <cx:pt idx="1092">Young Adult</cx:pt>
          <cx:pt idx="1093">Young Adult</cx:pt>
          <cx:pt idx="1094">Senior Adult</cx:pt>
          <cx:pt idx="1095">Young Adult</cx:pt>
          <cx:pt idx="1096">Senior Adult</cx:pt>
          <cx:pt idx="1097">Young Adult</cx:pt>
          <cx:pt idx="1098">Senior Adult</cx:pt>
          <cx:pt idx="1099">Young Adult</cx:pt>
          <cx:pt idx="1100">Young Adult</cx:pt>
          <cx:pt idx="1101">Senior Adult</cx:pt>
          <cx:pt idx="1102">Young Adult</cx:pt>
          <cx:pt idx="1103">Older</cx:pt>
          <cx:pt idx="1104">Senior Adult</cx:pt>
          <cx:pt idx="1105">Senior Adult</cx:pt>
          <cx:pt idx="1106">Senior Adult</cx:pt>
          <cx:pt idx="1107">Senior Adult</cx:pt>
          <cx:pt idx="1108">Young Adult</cx:pt>
          <cx:pt idx="1109">Senior Adult</cx:pt>
          <cx:pt idx="1110">Senior Adult</cx:pt>
          <cx:pt idx="1111">Senior Adult</cx:pt>
          <cx:pt idx="1112">Senior Adult</cx:pt>
          <cx:pt idx="1113">Young Adult</cx:pt>
          <cx:pt idx="1114">Young Adult</cx:pt>
          <cx:pt idx="1115">Senior Adult</cx:pt>
          <cx:pt idx="1116">Senior Adult</cx:pt>
          <cx:pt idx="1117">Young Adult</cx:pt>
          <cx:pt idx="1118">Young Adult</cx:pt>
          <cx:pt idx="1119">Young Adult</cx:pt>
          <cx:pt idx="1120">Young Adult</cx:pt>
          <cx:pt idx="1121">Senior Adult</cx:pt>
          <cx:pt idx="1122">Senior Adult</cx:pt>
          <cx:pt idx="1123">Young Adult</cx:pt>
          <cx:pt idx="1124">Young Adult</cx:pt>
          <cx:pt idx="1125">Older</cx:pt>
          <cx:pt idx="1126">Senior Adult</cx:pt>
          <cx:pt idx="1127">Young Adult</cx:pt>
          <cx:pt idx="1128">Young Adult</cx:pt>
          <cx:pt idx="1129">Young Adult</cx:pt>
          <cx:pt idx="1130">Senior Adult</cx:pt>
          <cx:pt idx="1131">Young Adult</cx:pt>
          <cx:pt idx="1132">Older</cx:pt>
          <cx:pt idx="1133">Senior Adult</cx:pt>
          <cx:pt idx="1134">Young Adult</cx:pt>
          <cx:pt idx="1135">Senior Adult</cx:pt>
          <cx:pt idx="1136">Senior Adult</cx:pt>
          <cx:pt idx="1137">Young Adult</cx:pt>
          <cx:pt idx="1138">Young Adult</cx:pt>
          <cx:pt idx="1139">Young Adult</cx:pt>
          <cx:pt idx="1140">Senior Adult</cx:pt>
          <cx:pt idx="1141">Senior Adult</cx:pt>
          <cx:pt idx="1142">Senior Adult</cx:pt>
          <cx:pt idx="1143">Senior Adult</cx:pt>
          <cx:pt idx="1144">Senior Adult</cx:pt>
          <cx:pt idx="1145">Senior Adult</cx:pt>
          <cx:pt idx="1146">Older</cx:pt>
          <cx:pt idx="1147">Young Adult</cx:pt>
          <cx:pt idx="1148">Senior Adult</cx:pt>
          <cx:pt idx="1149">Senior Adult</cx:pt>
          <cx:pt idx="1150">Young Adult</cx:pt>
          <cx:pt idx="1151">Older</cx:pt>
          <cx:pt idx="1152">Senior Adult</cx:pt>
          <cx:pt idx="1153">Young Adult</cx:pt>
          <cx:pt idx="1154">Senior Adult</cx:pt>
          <cx:pt idx="1155">Senior Adult</cx:pt>
          <cx:pt idx="1156">Young Adult</cx:pt>
          <cx:pt idx="1157">Young Adult</cx:pt>
          <cx:pt idx="1158">Young Adult</cx:pt>
          <cx:pt idx="1159">Young Adult</cx:pt>
          <cx:pt idx="1160">Senior Adult</cx:pt>
          <cx:pt idx="1161">Young Adult</cx:pt>
          <cx:pt idx="1162">Young Adult</cx:pt>
          <cx:pt idx="1163">Young Adult</cx:pt>
          <cx:pt idx="1164">Senior Adult</cx:pt>
          <cx:pt idx="1165">Young Adult</cx:pt>
          <cx:pt idx="1166">Older</cx:pt>
          <cx:pt idx="1167">Young Adult</cx:pt>
          <cx:pt idx="1168">Young Adult</cx:pt>
          <cx:pt idx="1169">Senior Adult</cx:pt>
          <cx:pt idx="1170">Young Adult</cx:pt>
          <cx:pt idx="1171">Senior Adult</cx:pt>
          <cx:pt idx="1172">Older</cx:pt>
          <cx:pt idx="1173">Senior Adult</cx:pt>
          <cx:pt idx="1174">Young Adult</cx:pt>
          <cx:pt idx="1175">Young Adult</cx:pt>
          <cx:pt idx="1176">Senior Adult</cx:pt>
          <cx:pt idx="1177">Senior Adult</cx:pt>
          <cx:pt idx="1178">Young Adult</cx:pt>
          <cx:pt idx="1179">Young Adult</cx:pt>
          <cx:pt idx="1180">Senior Adult</cx:pt>
          <cx:pt idx="1181">Young Adult</cx:pt>
          <cx:pt idx="1182">Young Adult</cx:pt>
          <cx:pt idx="1183">Senior Adult</cx:pt>
          <cx:pt idx="1184">Young Adult</cx:pt>
          <cx:pt idx="1185">Senior Adult</cx:pt>
          <cx:pt idx="1186">Young Adult</cx:pt>
          <cx:pt idx="1187">Older</cx:pt>
          <cx:pt idx="1188">Senior Adult</cx:pt>
          <cx:pt idx="1189">Young Adult</cx:pt>
          <cx:pt idx="1190">Young Adult</cx:pt>
          <cx:pt idx="1191">Senior Adult</cx:pt>
          <cx:pt idx="1192">Older</cx:pt>
          <cx:pt idx="1193">Senior Adult</cx:pt>
          <cx:pt idx="1194">Young Adult</cx:pt>
          <cx:pt idx="1195">Young Adult</cx:pt>
          <cx:pt idx="1196">Young Adult</cx:pt>
          <cx:pt idx="1197">Senior Adult</cx:pt>
          <cx:pt idx="1198">Senior Adult</cx:pt>
          <cx:pt idx="1199">Young Adult</cx:pt>
          <cx:pt idx="1200">Senior Adult</cx:pt>
          <cx:pt idx="1201">Senior Adult</cx:pt>
          <cx:pt idx="1202">Young Adult</cx:pt>
          <cx:pt idx="1203">Senior Adult</cx:pt>
          <cx:pt idx="1204">Young Adult</cx:pt>
          <cx:pt idx="1205">Young Adult</cx:pt>
          <cx:pt idx="1206">Older</cx:pt>
          <cx:pt idx="1207">Senior Adult</cx:pt>
          <cx:pt idx="1208">Senior Adult</cx:pt>
          <cx:pt idx="1209">Older</cx:pt>
          <cx:pt idx="1210">Senior Adult</cx:pt>
          <cx:pt idx="1211">Senior Adult</cx:pt>
          <cx:pt idx="1212">Young Adult</cx:pt>
          <cx:pt idx="1213">Senior Adult</cx:pt>
          <cx:pt idx="1214">Young Adult</cx:pt>
          <cx:pt idx="1215">Young Adult</cx:pt>
          <cx:pt idx="1216">Senior Adult</cx:pt>
          <cx:pt idx="1217">Young Adult</cx:pt>
          <cx:pt idx="1218">Senior Adult</cx:pt>
          <cx:pt idx="1219">Senior Adult</cx:pt>
          <cx:pt idx="1220">Young Adult</cx:pt>
          <cx:pt idx="1221">Senior Adult</cx:pt>
          <cx:pt idx="1222">Senior Adult</cx:pt>
          <cx:pt idx="1223">Young Adult</cx:pt>
          <cx:pt idx="1224">Senior Adult</cx:pt>
          <cx:pt idx="1225">Young Adult</cx:pt>
          <cx:pt idx="1226">Senior Adult</cx:pt>
          <cx:pt idx="1227">Senior Adult</cx:pt>
          <cx:pt idx="1228">Older</cx:pt>
          <cx:pt idx="1229">Older</cx:pt>
          <cx:pt idx="1230">Senior Adult</cx:pt>
          <cx:pt idx="1231">Young Adult</cx:pt>
          <cx:pt idx="1232">Senior Adult</cx:pt>
          <cx:pt idx="1233">Older</cx:pt>
          <cx:pt idx="1234">Senior Adult</cx:pt>
          <cx:pt idx="1235">Young Adult</cx:pt>
          <cx:pt idx="1236">Older</cx:pt>
          <cx:pt idx="1237">Older</cx:pt>
          <cx:pt idx="1238">Senior Adult</cx:pt>
          <cx:pt idx="1239">Young Adult</cx:pt>
          <cx:pt idx="1240">Senior Adult</cx:pt>
          <cx:pt idx="1241">Older</cx:pt>
          <cx:pt idx="1242">Young Adult</cx:pt>
          <cx:pt idx="1243">Young Adult</cx:pt>
          <cx:pt idx="1244">Young Adult</cx:pt>
          <cx:pt idx="1245">Young Adult</cx:pt>
          <cx:pt idx="1246">Senior Adult</cx:pt>
          <cx:pt idx="1247">Young Adult</cx:pt>
          <cx:pt idx="1248">Young Adult</cx:pt>
          <cx:pt idx="1249">Young Adult</cx:pt>
          <cx:pt idx="1250">Young Adult</cx:pt>
          <cx:pt idx="1251">Young Adult</cx:pt>
          <cx:pt idx="1252">Young Adult</cx:pt>
          <cx:pt idx="1253">Senior Adult</cx:pt>
          <cx:pt idx="1254">Young Adult</cx:pt>
          <cx:pt idx="1255">Senior Adult</cx:pt>
          <cx:pt idx="1256">Senior Adult</cx:pt>
          <cx:pt idx="1257">Senior Adult</cx:pt>
          <cx:pt idx="1258">Senior Adult</cx:pt>
          <cx:pt idx="1259">Senior Adult</cx:pt>
          <cx:pt idx="1260">Young Adult</cx:pt>
          <cx:pt idx="1261">Young Adult</cx:pt>
          <cx:pt idx="1262">Senior Adult</cx:pt>
          <cx:pt idx="1263">Senior Adult</cx:pt>
          <cx:pt idx="1264">Senior Adult</cx:pt>
          <cx:pt idx="1265">Older</cx:pt>
          <cx:pt idx="1266">Senior Adult</cx:pt>
          <cx:pt idx="1267">Young Adult</cx:pt>
          <cx:pt idx="1268">Young Adult</cx:pt>
          <cx:pt idx="1269">Senior Adult</cx:pt>
          <cx:pt idx="1270">Young Adult</cx:pt>
          <cx:pt idx="1271">Young Adult</cx:pt>
          <cx:pt idx="1272">Senior Adult</cx:pt>
          <cx:pt idx="1273">Young Adult</cx:pt>
          <cx:pt idx="1274">Young Adult</cx:pt>
          <cx:pt idx="1275">Older</cx:pt>
          <cx:pt idx="1276">Young Adult</cx:pt>
          <cx:pt idx="1277">Young Adult</cx:pt>
          <cx:pt idx="1278">Senior Adult</cx:pt>
          <cx:pt idx="1279">Young Adult</cx:pt>
          <cx:pt idx="1280">Senior Adult</cx:pt>
          <cx:pt idx="1281">Senior Adult</cx:pt>
          <cx:pt idx="1282">Young Adult</cx:pt>
          <cx:pt idx="1283">Young Adult</cx:pt>
          <cx:pt idx="1284">Older</cx:pt>
          <cx:pt idx="1285">Senior Adult</cx:pt>
          <cx:pt idx="1286">Young Adult</cx:pt>
          <cx:pt idx="1287">Senior Adult</cx:pt>
          <cx:pt idx="1288">Young Adult</cx:pt>
          <cx:pt idx="1289">Senior Adult</cx:pt>
          <cx:pt idx="1290">Senior Adult</cx:pt>
          <cx:pt idx="1291">Young Adult</cx:pt>
          <cx:pt idx="1292">Young Adult</cx:pt>
          <cx:pt idx="1293">Senior Adult</cx:pt>
          <cx:pt idx="1294">Older</cx:pt>
          <cx:pt idx="1295">Young Adult</cx:pt>
          <cx:pt idx="1296">Young Adult</cx:pt>
          <cx:pt idx="1297">Young Adult</cx:pt>
          <cx:pt idx="1298">Young Adult</cx:pt>
          <cx:pt idx="1299">Young Adult</cx:pt>
          <cx:pt idx="1300">Senior Adult</cx:pt>
          <cx:pt idx="1301">Older</cx:pt>
          <cx:pt idx="1302">Young Adult</cx:pt>
          <cx:pt idx="1303">Senior Adult</cx:pt>
          <cx:pt idx="1304">Senior Adult</cx:pt>
          <cx:pt idx="1305">Young Adult</cx:pt>
          <cx:pt idx="1306">Young Adult</cx:pt>
          <cx:pt idx="1307">Young Adult</cx:pt>
          <cx:pt idx="1308">Young Adult</cx:pt>
          <cx:pt idx="1309">Senior Adult</cx:pt>
          <cx:pt idx="1310">Senior Adult</cx:pt>
          <cx:pt idx="1311">Young Adult</cx:pt>
          <cx:pt idx="1312">Young Adult</cx:pt>
          <cx:pt idx="1313">Young Adult</cx:pt>
          <cx:pt idx="1314">Young Adult</cx:pt>
          <cx:pt idx="1315">Young Adult</cx:pt>
          <cx:pt idx="1316">Young Adult</cx:pt>
          <cx:pt idx="1317">Young Adult</cx:pt>
          <cx:pt idx="1318">Young Adult</cx:pt>
          <cx:pt idx="1319">Senior Adult</cx:pt>
          <cx:pt idx="1320">Young Adult</cx:pt>
          <cx:pt idx="1321">Older</cx:pt>
          <cx:pt idx="1322">Older</cx:pt>
          <cx:pt idx="1323">Senior Adult</cx:pt>
          <cx:pt idx="1324">Young Adult</cx:pt>
          <cx:pt idx="1325">Older</cx:pt>
          <cx:pt idx="1326">Senior Adult</cx:pt>
          <cx:pt idx="1327">Senior Adult</cx:pt>
          <cx:pt idx="1328">Young Adult</cx:pt>
          <cx:pt idx="1329">Senior Adult</cx:pt>
          <cx:pt idx="1330">Older</cx:pt>
          <cx:pt idx="1331">Young Adult</cx:pt>
          <cx:pt idx="1332">Senior Adult</cx:pt>
          <cx:pt idx="1333">Senior Adult</cx:pt>
          <cx:pt idx="1334">Young Adult</cx:pt>
          <cx:pt idx="1335">Young Adult</cx:pt>
          <cx:pt idx="1336">Young Adult</cx:pt>
          <cx:pt idx="1337">Older</cx:pt>
        </cx:lvl>
      </cx:strDim>
      <cx:numDim type="val">
        <cx:f>data!$J$2:$J$1339</cx:f>
        <cx:lvl ptCount="1338" formatCode="General">
          <cx:pt idx="0">16884.923999999999</cx:pt>
          <cx:pt idx="1">1725.5523000000001</cx:pt>
          <cx:pt idx="2">4449.4620000000004</cx:pt>
          <cx:pt idx="3">21984.47061</cx:pt>
          <cx:pt idx="4">3866.8552</cx:pt>
          <cx:pt idx="5">3756.6215999999999</cx:pt>
          <cx:pt idx="6">8240.5895999999993</cx:pt>
          <cx:pt idx="7">7281.5056000000004</cx:pt>
          <cx:pt idx="8">6406.4107000000004</cx:pt>
          <cx:pt idx="9">28923.136920000001</cx:pt>
          <cx:pt idx="10">2721.3208</cx:pt>
          <cx:pt idx="11">27808.7251</cx:pt>
          <cx:pt idx="12">1826.8430000000001</cx:pt>
          <cx:pt idx="13">11090.7178</cx:pt>
          <cx:pt idx="14">39611.757700000002</cx:pt>
          <cx:pt idx="15">1837.2370000000001</cx:pt>
          <cx:pt idx="16">10797.3362</cx:pt>
          <cx:pt idx="17">2395.17155</cx:pt>
          <cx:pt idx="18">10602.385</cx:pt>
          <cx:pt idx="19">36837.466999999997</cx:pt>
          <cx:pt idx="20">13228.846949999999</cx:pt>
          <cx:pt idx="21">4149.7359999999999</cx:pt>
          <cx:pt idx="22">1137.011</cx:pt>
          <cx:pt idx="23">37701.876799999998</cx:pt>
          <cx:pt idx="24">6203.90175</cx:pt>
          <cx:pt idx="25">14001.1338</cx:pt>
          <cx:pt idx="26">14451.835150000001</cx:pt>
          <cx:pt idx="27">12268.632250000001</cx:pt>
          <cx:pt idx="28">2775.1921499999999</cx:pt>
          <cx:pt idx="29">38711</cx:pt>
          <cx:pt idx="30">35585.576000000001</cx:pt>
          <cx:pt idx="31">2198.1898500000002</cx:pt>
          <cx:pt idx="32">4687.7969999999996</cx:pt>
          <cx:pt idx="33">13770.097900000001</cx:pt>
          <cx:pt idx="34">51194.559139999998</cx:pt>
          <cx:pt idx="35">1625.4337499999999</cx:pt>
          <cx:pt idx="36">15612.19335</cx:pt>
          <cx:pt idx="37">2302.3000000000002</cx:pt>
          <cx:pt idx="38">39774.276299999998</cx:pt>
          <cx:pt idx="39">48173.360999999997</cx:pt>
          <cx:pt idx="40">3046.0619999999999</cx:pt>
          <cx:pt idx="41">4949.7587000000003</cx:pt>
          <cx:pt idx="42">6272.4772000000003</cx:pt>
          <cx:pt idx="43">6313.759</cx:pt>
          <cx:pt idx="44">6079.6715000000004</cx:pt>
          <cx:pt idx="45">20630.283510000001</cx:pt>
          <cx:pt idx="46">3393.35635</cx:pt>
          <cx:pt idx="47">3556.9223000000002</cx:pt>
          <cx:pt idx="48">12629.896699999999</cx:pt>
          <cx:pt idx="49">38709.175999999999</cx:pt>
          <cx:pt idx="50">2211.1307499999998</cx:pt>
          <cx:pt idx="51">3579.8287</cx:pt>
          <cx:pt idx="52">23568.272000000001</cx:pt>
          <cx:pt idx="53">37742.575700000001</cx:pt>
          <cx:pt idx="54">8059.6791000000003</cx:pt>
          <cx:pt idx="55">47496.494449999998</cx:pt>
          <cx:pt idx="56">13607.36875</cx:pt>
          <cx:pt idx="57">34303.167200000004</cx:pt>
          <cx:pt idx="58">23244.790199999999</cx:pt>
          <cx:pt idx="59">5989.5236500000001</cx:pt>
          <cx:pt idx="60">8606.2173999999995</cx:pt>
          <cx:pt idx="61">4504.6624000000002</cx:pt>
          <cx:pt idx="62">30166.618170000002</cx:pt>
          <cx:pt idx="63">4133.6416499999996</cx:pt>
          <cx:pt idx="64">14711.7438</cx:pt>
          <cx:pt idx="65">1743.2139999999999</cx:pt>
          <cx:pt idx="66">14235.072</cx:pt>
          <cx:pt idx="67">6389.3778499999999</cx:pt>
          <cx:pt idx="68">5920.1040999999996</cx:pt>
          <cx:pt idx="69">17663.144199999999</cx:pt>
          <cx:pt idx="70">16577.779500000001</cx:pt>
          <cx:pt idx="71">6799.4579999999996</cx:pt>
          <cx:pt idx="72">11741.726000000001</cx:pt>
          <cx:pt idx="73">11946.625899999999</cx:pt>
          <cx:pt idx="74">7726.8540000000003</cx:pt>
          <cx:pt idx="75">11356.660900000001</cx:pt>
          <cx:pt idx="76">3947.4131000000002</cx:pt>
          <cx:pt idx="77">1532.4697000000001</cx:pt>
          <cx:pt idx="78">2755.0209500000001</cx:pt>
          <cx:pt idx="79">6571.0243499999997</cx:pt>
          <cx:pt idx="80">4441.2131499999996</cx:pt>
          <cx:pt idx="81">7935.29115</cx:pt>
          <cx:pt idx="82">37165.163800000002</cx:pt>
          <cx:pt idx="83">11033.661700000001</cx:pt>
          <cx:pt idx="84">39836.519</cx:pt>
          <cx:pt idx="85">21098.554049999999</cx:pt>
          <cx:pt idx="86">43578.939400000003</cx:pt>
          <cx:pt idx="87">11073.175999999999</cx:pt>
          <cx:pt idx="88">8026.6665999999996</cx:pt>
          <cx:pt idx="89">11082.5772</cx:pt>
          <cx:pt idx="90">2026.9740999999999</cx:pt>
          <cx:pt idx="91">10942.13205</cx:pt>
          <cx:pt idx="92">30184.936699999998</cx:pt>
          <cx:pt idx="93">5729.0052999999998</cx:pt>
          <cx:pt idx="94">47291.055</cx:pt>
          <cx:pt idx="95">3766.8838000000001</cx:pt>
          <cx:pt idx="96">12105.32</cx:pt>
          <cx:pt idx="97">10226.2842</cx:pt>
          <cx:pt idx="98">22412.648499999999</cx:pt>
          <cx:pt idx="99">15820.699000000001</cx:pt>
          <cx:pt idx="100">6186.1270000000004</cx:pt>
          <cx:pt idx="101">3645.0893999999998</cx:pt>
          <cx:pt idx="102">21344.846699999998</cx:pt>
          <cx:pt idx="103">30942.191800000001</cx:pt>
          <cx:pt idx="104">5003.8530000000001</cx:pt>
          <cx:pt idx="105">17560.37975</cx:pt>
          <cx:pt idx="106">2331.5189999999998</cx:pt>
          <cx:pt idx="107">3877.3042500000001</cx:pt>
          <cx:pt idx="108">2867.1196</cx:pt>
          <cx:pt idx="109">47055.532099999997</cx:pt>
          <cx:pt idx="110">10825.253699999999</cx:pt>
          <cx:pt idx="111">11881.358</cx:pt>
          <cx:pt idx="112">4646.759</cx:pt>
          <cx:pt idx="113">2404.7338</cx:pt>
          <cx:pt idx="114">11488.31695</cx:pt>
          <cx:pt idx="115">30259.995559999999</cx:pt>
          <cx:pt idx="116">11381.3254</cx:pt>
          <cx:pt idx="117">19107.779600000002</cx:pt>
          <cx:pt idx="118">8601.3292999999994</cx:pt>
          <cx:pt idx="119">6686.4313000000002</cx:pt>
          <cx:pt idx="120">7740.3370000000004</cx:pt>
          <cx:pt idx="121">1705.6244999999999</cx:pt>
          <cx:pt idx="122">2257.47525</cx:pt>
          <cx:pt idx="123">39556.494500000001</cx:pt>
          <cx:pt idx="124">10115.00885</cx:pt>
          <cx:pt idx="125">3385.3991500000002</cx:pt>
          <cx:pt idx="126">17081.080000000002</cx:pt>
          <cx:pt idx="127">9634.5380000000005</cx:pt>
          <cx:pt idx="128">32734.186300000001</cx:pt>
          <cx:pt idx="129">6082.4049999999997</cx:pt>
          <cx:pt idx="130">12815.444949999999</cx:pt>
          <cx:pt idx="131">13616.3586</cx:pt>
          <cx:pt idx="132">11163.567999999999</cx:pt>
          <cx:pt idx="133">1632.5644500000001</cx:pt>
          <cx:pt idx="134">2457.2111500000001</cx:pt>
          <cx:pt idx="135">2155.6815000000001</cx:pt>
          <cx:pt idx="136">1261.442</cx:pt>
          <cx:pt idx="137">2045.68525</cx:pt>
          <cx:pt idx="138">27322.73386</cx:pt>
          <cx:pt idx="139">2166.732</cx:pt>
          <cx:pt idx="140">27375.904780000001</cx:pt>
          <cx:pt idx="141">3490.5491000000002</cx:pt>
          <cx:pt idx="142">18972.494999999999</cx:pt>
          <cx:pt idx="143">18157.876</cx:pt>
          <cx:pt idx="144">20745.989099999999</cx:pt>
          <cx:pt idx="145">5138.2566999999999</cx:pt>
          <cx:pt idx="146">40720.551050000002</cx:pt>
          <cx:pt idx="147">9877.6077000000005</cx:pt>
          <cx:pt idx="148">10959.6947</cx:pt>
          <cx:pt idx="149">1842.519</cx:pt>
          <cx:pt idx="150">5125.2156999999997</cx:pt>
          <cx:pt idx="151">7789.6350000000002</cx:pt>
          <cx:pt idx="152">6334.3435499999996</cx:pt>
          <cx:pt idx="153">19964.746299999999</cx:pt>
          <cx:pt idx="154">7077.1894000000002</cx:pt>
          <cx:pt idx="155">6948.7007999999996</cx:pt>
          <cx:pt idx="156">21223.675800000001</cx:pt>
          <cx:pt idx="157">15518.180249999999</cx:pt>
          <cx:pt idx="158">36950.256699999998</cx:pt>
          <cx:pt idx="159">19749.383379999999</cx:pt>
          <cx:pt idx="160">21348.705999999998</cx:pt>
          <cx:pt idx="161">36149.483500000002</cx:pt>
          <cx:pt idx="162">10450.552</cx:pt>
          <cx:pt idx="163">5152.134</cx:pt>
          <cx:pt idx="164">5028.1466</cx:pt>
          <cx:pt idx="165">10407.085849999999</cx:pt>
          <cx:pt idx="166">4830.6300000000001</cx:pt>
          <cx:pt idx="167">6128.79745</cx:pt>
          <cx:pt idx="168">2719.2797500000001</cx:pt>
          <cx:pt idx="169">4827.9049500000001</cx:pt>
          <cx:pt idx="170">13405.390299999999</cx:pt>
          <cx:pt idx="171">8116.6800000000003</cx:pt>
          <cx:pt idx="172">1694.7963999999999</cx:pt>
          <cx:pt idx="173">5246.0469999999996</cx:pt>
          <cx:pt idx="174">2855.4375500000001</cx:pt>
          <cx:pt idx="175">48824.449999999997</cx:pt>
          <cx:pt idx="176">6455.86265</cx:pt>
          <cx:pt idx="177">10436.096</cx:pt>
          <cx:pt idx="178">8823.2790000000005</cx:pt>
          <cx:pt idx="179">8538.28845</cx:pt>
          <cx:pt idx="180">11735.87905</cx:pt>
          <cx:pt idx="181">1631.8212000000001</cx:pt>
          <cx:pt idx="182">4005.4225000000001</cx:pt>
          <cx:pt idx="183">7419.4778999999999</cx:pt>
          <cx:pt idx="184">7731.4270999999999</cx:pt>
          <cx:pt idx="185">43753.337050000002</cx:pt>
          <cx:pt idx="186">3981.9767999999999</cx:pt>
          <cx:pt idx="187">5325.6509999999998</cx:pt>
          <cx:pt idx="188">6775.9610000000002</cx:pt>
          <cx:pt idx="189">4922.9159</cx:pt>
          <cx:pt idx="190">12557.605299999999</cx:pt>
          <cx:pt idx="191">4883.866</cx:pt>
          <cx:pt idx="192">2137.6536000000001</cx:pt>
          <cx:pt idx="193">12044.342000000001</cx:pt>
          <cx:pt idx="194">1137.4697000000001</cx:pt>
          <cx:pt idx="195">1639.5631000000001</cx:pt>
          <cx:pt idx="196">5649.7150000000001</cx:pt>
          <cx:pt idx="197">8516.8289999999997</cx:pt>
          <cx:pt idx="198">9644.2525000000005</cx:pt>
          <cx:pt idx="199">14901.5167</cx:pt>
          <cx:pt idx="200">2130.6759000000002</cx:pt>
          <cx:pt idx="201">8871.1517000000003</cx:pt>
          <cx:pt idx="202">13012.20865</cx:pt>
          <cx:pt idx="203">37133.898200000003</cx:pt>
          <cx:pt idx="204">7147.1049999999996</cx:pt>
          <cx:pt idx="205">4337.7352000000001</cx:pt>
          <cx:pt idx="206">11743.299000000001</cx:pt>
          <cx:pt idx="207">20984.0936</cx:pt>
          <cx:pt idx="208">13880.949000000001</cx:pt>
          <cx:pt idx="209">6610.1097</cx:pt>
          <cx:pt idx="210">1980.0699999999999</cx:pt>
          <cx:pt idx="211">8162.7162500000004</cx:pt>
          <cx:pt idx="212">3537.703</cx:pt>
          <cx:pt idx="213">5002.7826999999997</cx:pt>
          <cx:pt idx="214">8520.0259999999998</cx:pt>
          <cx:pt idx="215">7371.7719999999999</cx:pt>
          <cx:pt idx="216">10355.641</cx:pt>
          <cx:pt idx="217">2483.7359999999999</cx:pt>
          <cx:pt idx="218">3392.9767999999999</cx:pt>
          <cx:pt idx="219">25081.76784</cx:pt>
          <cx:pt idx="220">5012.4709999999995</cx:pt>
          <cx:pt idx="221">10564.8845</cx:pt>
          <cx:pt idx="222">5253.5240000000003</cx:pt>
          <cx:pt idx="223">34779.614999999998</cx:pt>
          <cx:pt idx="224">19515.5416</cx:pt>
          <cx:pt idx="225">11987.1682</cx:pt>
          <cx:pt idx="226">2689.4953999999998</cx:pt>
          <cx:pt idx="227">24227.337240000001</cx:pt>
          <cx:pt idx="228">7358.1756500000001</cx:pt>
          <cx:pt idx="229">9225.2564000000002</cx:pt>
          <cx:pt idx="230">7443.6430499999997</cx:pt>
          <cx:pt idx="231">14001.286700000001</cx:pt>
          <cx:pt idx="232">1727.7850000000001</cx:pt>
          <cx:pt idx="233">12333.828</cx:pt>
          <cx:pt idx="234">6710.1918999999998</cx:pt>
          <cx:pt idx="235">19444.265800000001</cx:pt>
          <cx:pt idx="236">1615.7666999999999</cx:pt>
          <cx:pt idx="237">4463.2051000000001</cx:pt>
          <cx:pt idx="238">17352.6803</cx:pt>
          <cx:pt idx="239">7152.6714000000002</cx:pt>
          <cx:pt idx="240">38511.628299999997</cx:pt>
          <cx:pt idx="241">5354.0746499999996</cx:pt>
          <cx:pt idx="242">35160.134570000002</cx:pt>
          <cx:pt idx="243">7196.8670000000002</cx:pt>
          <cx:pt idx="244">29523.1656</cx:pt>
          <cx:pt idx="245">24476.478510000001</cx:pt>
          <cx:pt idx="246">12648.7034</cx:pt>
          <cx:pt idx="247">1986.9333999999999</cx:pt>
          <cx:pt idx="248">1832.0940000000001</cx:pt>
          <cx:pt idx="249">4040.55825</cx:pt>
          <cx:pt idx="250">12829.455099999999</cx:pt>
          <cx:pt idx="251">47305.305</cx:pt>
          <cx:pt idx="252">44260.749900000003</cx:pt>
          <cx:pt idx="253">4260.7439999999997</cx:pt>
          <cx:pt idx="254">41097.161749999999</cx:pt>
          <cx:pt idx="255">13047.332350000001</cx:pt>
          <cx:pt idx="256">43921.183700000001</cx:pt>
          <cx:pt idx="257">5400.9804999999997</cx:pt>
          <cx:pt idx="258">11520.099850000001</cx:pt>
          <cx:pt idx="259">33750.291799999999</cx:pt>
          <cx:pt idx="260">11837.16</cx:pt>
          <cx:pt idx="261">17085.267599999999</cx:pt>
          <cx:pt idx="262">24869.836800000001</cx:pt>
          <cx:pt idx="263">36219.405449999998</cx:pt>
          <cx:pt idx="264">20462.997660000001</cx:pt>
          <cx:pt idx="265">46151.124499999998</cx:pt>
          <cx:pt idx="266">17179.522000000001</cx:pt>
          <cx:pt idx="267">14590.63205</cx:pt>
          <cx:pt idx="268">7441.0529999999999</cx:pt>
          <cx:pt idx="269">9282.4806000000008</cx:pt>
          <cx:pt idx="270">1719.4363000000001</cx:pt>
          <cx:pt idx="271">42856.838000000003</cx:pt>
          <cx:pt idx="272">7265.7025000000003</cx:pt>
          <cx:pt idx="273">9617.6624499999998</cx:pt>
          <cx:pt idx="274">2523.1695</cx:pt>
          <cx:pt idx="275">9715.8410000000003</cx:pt>
          <cx:pt idx="276">2803.69785</cx:pt>
          <cx:pt idx="277">2150.4690000000001</cx:pt>
          <cx:pt idx="278">12928.7911</cx:pt>
          <cx:pt idx="279">9855.1314000000002</cx:pt>
          <cx:pt idx="280">22331.566800000001</cx:pt>
          <cx:pt idx="281">48549.178350000002</cx:pt>
          <cx:pt idx="282">4237.12655</cx:pt>
          <cx:pt idx="283">11879.10405</cx:pt>
          <cx:pt idx="284">9625.9200000000001</cx:pt>
          <cx:pt idx="285">7742.1098000000002</cx:pt>
          <cx:pt idx="286">9432.9253000000008</cx:pt>
          <cx:pt idx="287">14256.192800000001</cx:pt>
          <cx:pt idx="288">47896.79135</cx:pt>
          <cx:pt idx="289">25992.821039999999</cx:pt>
          <cx:pt idx="290">3172.018</cx:pt>
          <cx:pt idx="291">20277.807509999999</cx:pt>
          <cx:pt idx="292">42112.2356</cx:pt>
          <cx:pt idx="293">2156.7518</cx:pt>
          <cx:pt idx="294">3906.127</cx:pt>
          <cx:pt idx="295">1704.5681</cx:pt>
          <cx:pt idx="296">16297.846</cx:pt>
          <cx:pt idx="297">21978.676899999999</cx:pt>
          <cx:pt idx="298">38746.355100000001</cx:pt>
          <cx:pt idx="299">9249.4951999999994</cx:pt>
          <cx:pt idx="300">6746.7425000000003</cx:pt>
          <cx:pt idx="301">24873.384900000001</cx:pt>
          <cx:pt idx="302">12265.5069</cx:pt>
          <cx:pt idx="303">4349.4620000000004</cx:pt>
          <cx:pt idx="304">12646.207</cx:pt>
          <cx:pt idx="305">19442.353500000001</cx:pt>
          <cx:pt idx="306">20177.671129999999</cx:pt>
          <cx:pt idx="307">4151.0286999999998</cx:pt>
          <cx:pt idx="308">11944.594349999999</cx:pt>
          <cx:pt idx="309">7749.1563999999998</cx:pt>
          <cx:pt idx="310">8444.4740000000002</cx:pt>
          <cx:pt idx="311">1737.376</cx:pt>
          <cx:pt idx="312">42124.515299999999</cx:pt>
          <cx:pt idx="313">8124.4084000000003</cx:pt>
          <cx:pt idx="314">34838.873</cx:pt>
          <cx:pt idx="315">9722.7695000000003</cx:pt>
          <cx:pt idx="316">8835.2649500000007</cx:pt>
          <cx:pt idx="317">10435.06525</cx:pt>
          <cx:pt idx="318">7421.1945500000002</cx:pt>
          <cx:pt idx="319">4667.6076499999999</cx:pt>
          <cx:pt idx="320">4894.7533000000003</cx:pt>
          <cx:pt idx="321">24671.663339999999</cx:pt>
          <cx:pt idx="322">35491.639999999999</cx:pt>
          <cx:pt idx="323">11566.30055</cx:pt>
          <cx:pt idx="324">2866.0909999999999</cx:pt>
          <cx:pt idx="325">6600.2059499999996</cx:pt>
          <cx:pt idx="326">3561.8888999999999</cx:pt>
          <cx:pt idx="327">42760.502200000003</cx:pt>
          <cx:pt idx="328">47928.029999999999</cx:pt>
          <cx:pt idx="329">9144.5650000000005</cx:pt>
          <cx:pt idx="330">48517.563150000002</cx:pt>
          <cx:pt idx="331">24393.6224</cx:pt>
          <cx:pt idx="332">13429.035400000001</cx:pt>
          <cx:pt idx="333">11658.379150000001</cx:pt>
          <cx:pt idx="334">19144.576519999999</cx:pt>
          <cx:pt idx="335">13822.803</cx:pt>
          <cx:pt idx="336">12142.578600000001</cx:pt>
          <cx:pt idx="337">13937.666499999999</cx:pt>
          <cx:pt idx="338">41919.097000000002</cx:pt>
          <cx:pt idx="339">8232.6388000000006</cx:pt>
          <cx:pt idx="340">18955.220170000001</cx:pt>
          <cx:pt idx="341">13352.0998</cx:pt>
          <cx:pt idx="342">13217.094499999999</cx:pt>
          <cx:pt idx="343">13981.850350000001</cx:pt>
          <cx:pt idx="344">10977.2063</cx:pt>
          <cx:pt idx="345">6184.2993999999999</cx:pt>
          <cx:pt idx="346">4889.9994999999999</cx:pt>
          <cx:pt idx="347">8334.4575499999992</cx:pt>
          <cx:pt idx="348">5478.0367999999999</cx:pt>
          <cx:pt idx="349">1635.7336499999999</cx:pt>
          <cx:pt idx="350">11830.6072</cx:pt>
          <cx:pt idx="351">8932.0840000000007</cx:pt>
          <cx:pt idx="352">3554.203</cx:pt>
          <cx:pt idx="353">12404.8791</cx:pt>
          <cx:pt idx="354">14133.03775</cx:pt>
          <cx:pt idx="355">24603.04837</cx:pt>
          <cx:pt idx="356">8944.1151000000009</cx:pt>
          <cx:pt idx="357">9620.3307000000004</cx:pt>
          <cx:pt idx="358">1837.2819</cx:pt>
          <cx:pt idx="359">1607.5101</cx:pt>
          <cx:pt idx="360">10043.249</cx:pt>
          <cx:pt idx="361">4751.0699999999997</cx:pt>
          <cx:pt idx="362">13844.505999999999</cx:pt>
          <cx:pt idx="363">2597.779</cx:pt>
          <cx:pt idx="364">3180.5101</cx:pt>
          <cx:pt idx="365">9778.3472000000002</cx:pt>
          <cx:pt idx="366">13430.264999999999</cx:pt>
          <cx:pt idx="367">8017.0611500000005</cx:pt>
          <cx:pt idx="368">8116.2688500000004</cx:pt>
          <cx:pt idx="369">3481.8679999999999</cx:pt>
          <cx:pt idx="370">13415.0381</cx:pt>
          <cx:pt idx="371">12029.286700000001</cx:pt>
          <cx:pt idx="372">7639.4174499999999</cx:pt>
          <cx:pt idx="373">36085.218999999997</cx:pt>
          <cx:pt idx="374">1391.5287000000001</cx:pt>
          <cx:pt idx="375">18033.9679</cx:pt>
          <cx:pt idx="376">21659.930100000001</cx:pt>
          <cx:pt idx="377">38126.246500000001</cx:pt>
          <cx:pt idx="378">16455.707849999999</cx:pt>
          <cx:pt idx="379">27000.98473</cx:pt>
          <cx:pt idx="380">15006.579449999999</cx:pt>
          <cx:pt idx="381">42303.692150000003</cx:pt>
          <cx:pt idx="382">20781.48892</cx:pt>
          <cx:pt idx="383">5846.9175999999998</cx:pt>
          <cx:pt idx="384">8302.5356499999998</cx:pt>
          <cx:pt idx="385">1261.8589999999999</cx:pt>
          <cx:pt idx="386">11856.4115</cx:pt>
          <cx:pt idx="387">30284.642940000002</cx:pt>
          <cx:pt idx="388">3176.8159000000001</cx:pt>
          <cx:pt idx="389">4618.0798999999997</cx:pt>
          <cx:pt idx="390">10736.87075</cx:pt>
          <cx:pt idx="391">2138.0707000000002</cx:pt>
          <cx:pt idx="392">8964.0605500000001</cx:pt>
          <cx:pt idx="393">9290.1394999999993</cx:pt>
          <cx:pt idx="394">9411.0049999999992</cx:pt>
          <cx:pt idx="395">7526.7064499999997</cx:pt>
          <cx:pt idx="396">8522.0030000000006</cx:pt>
          <cx:pt idx="397">16586.49771</cx:pt>
          <cx:pt idx="398">14988.432000000001</cx:pt>
          <cx:pt idx="399">1631.6683</cx:pt>
          <cx:pt idx="400">9264.7970000000005</cx:pt>
          <cx:pt idx="401">8083.9197999999997</cx:pt>
          <cx:pt idx="402">14692.66935</cx:pt>
          <cx:pt idx="403">10269.459999999999</cx:pt>
          <cx:pt idx="404">3260.1990000000001</cx:pt>
          <cx:pt idx="405">11396.9002</cx:pt>
          <cx:pt idx="406">4185.0978999999998</cx:pt>
          <cx:pt idx="407">8539.6710000000003</cx:pt>
          <cx:pt idx="408">6652.5288</cx:pt>
          <cx:pt idx="409">4074.4537</cx:pt>
          <cx:pt idx="410">1621.3402000000001</cx:pt>
          <cx:pt idx="411">19594.809649999999</cx:pt>
          <cx:pt idx="412">14455.644050000001</cx:pt>
          <cx:pt idx="413">5080.0959999999995</cx:pt>
          <cx:pt idx="414">2134.9014999999999</cx:pt>
          <cx:pt idx="415">7345.7266</cx:pt>
          <cx:pt idx="416">9140.9509999999991</cx:pt>
          <cx:pt idx="417">18608.261999999999</cx:pt>
          <cx:pt idx="418">14418.2804</cx:pt>
          <cx:pt idx="419">28950.4692</cx:pt>
          <cx:pt idx="420">46889.261200000001</cx:pt>
          <cx:pt idx="421">46599.108399999997</cx:pt>
          <cx:pt idx="422">39125.332249999999</cx:pt>
          <cx:pt idx="423">2727.3951000000002</cx:pt>
          <cx:pt idx="424">8968.3299999999999</cx:pt>
          <cx:pt idx="425">9788.8659000000007</cx:pt>
          <cx:pt idx="426">6555.07035</cx:pt>
          <cx:pt idx="427">7323.7348190000002</cx:pt>
          <cx:pt idx="428">3167.4558499999998</cx:pt>
          <cx:pt idx="429">18804.752400000001</cx:pt>
          <cx:pt idx="430">23082.955330000001</cx:pt>
          <cx:pt idx="431">4906.4096499999996</cx:pt>
          <cx:pt idx="432">5969.723</cx:pt>
          <cx:pt idx="433">12638.195</cx:pt>
          <cx:pt idx="434">4243.5900499999998</cx:pt>
          <cx:pt idx="435">13919.822899999999</cx:pt>
          <cx:pt idx="436">2254.7966999999999</cx:pt>
          <cx:pt idx="437">5926.8459999999995</cx:pt>
          <cx:pt idx="438">12592.5345</cx:pt>
          <cx:pt idx="439">2897.3235</cx:pt>
          <cx:pt idx="440">4738.2682000000004</cx:pt>
          <cx:pt idx="441">37079.372000000003</cx:pt>
          <cx:pt idx="442">1149.3959</cx:pt>
          <cx:pt idx="443">28287.897659999999</cx:pt>
          <cx:pt idx="444">26109.32905</cx:pt>
          <cx:pt idx="445">7345.0839999999998</cx:pt>
          <cx:pt idx="446">12730.999599999999</cx:pt>
          <cx:pt idx="447">11454.021500000001</cx:pt>
          <cx:pt idx="448">5910.9440000000004</cx:pt>
          <cx:pt idx="449">4762.3289999999997</cx:pt>
          <cx:pt idx="450">7512.2669999999998</cx:pt>
          <cx:pt idx="451">4032.2406999999998</cx:pt>
          <cx:pt idx="452">1969.614</cx:pt>
          <cx:pt idx="453">1769.5316499999999</cx:pt>
          <cx:pt idx="454">4686.3887000000004</cx:pt>
          <cx:pt idx="455">21797.000400000001</cx:pt>
          <cx:pt idx="456">11881.9696</cx:pt>
          <cx:pt idx="457">11840.77505</cx:pt>
          <cx:pt idx="458">10601.412</cx:pt>
          <cx:pt idx="459">7682.6700000000001</cx:pt>
          <cx:pt idx="460">10381.4787</cx:pt>
          <cx:pt idx="461">22144.031999999999</cx:pt>
          <cx:pt idx="462">15230.324049999999</cx:pt>
          <cx:pt idx="463">11165.417649999999</cx:pt>
          <cx:pt idx="464">1632.0362500000001</cx:pt>
          <cx:pt idx="465">19521.968199999999</cx:pt>
          <cx:pt idx="466">13224.692999999999</cx:pt>
          <cx:pt idx="467">12643.3778</cx:pt>
          <cx:pt idx="468">23288.928400000001</cx:pt>
          <cx:pt idx="469">2201.0971</cx:pt>
          <cx:pt idx="470">2497.0383000000002</cx:pt>
          <cx:pt idx="471">2203.4718499999999</cx:pt>
          <cx:pt idx="472">1744.4649999999999</cx:pt>
          <cx:pt idx="473">20878.78443</cx:pt>
          <cx:pt idx="474">25382.296999999999</cx:pt>
          <cx:pt idx="475">28868.6639</cx:pt>
          <cx:pt idx="476">35147.528480000001</cx:pt>
          <cx:pt idx="477">2534.3937500000002</cx:pt>
          <cx:pt idx="478">1534.3045</cx:pt>
          <cx:pt idx="479">1824.2854</cx:pt>
          <cx:pt idx="480">15555.188749999999</cx:pt>
          <cx:pt idx="481">9304.7019</cx:pt>
          <cx:pt idx="482">1622.1885</cx:pt>
          <cx:pt idx="483">9880.0679999999993</cx:pt>
          <cx:pt idx="484">9563.0290000000005</cx:pt>
          <cx:pt idx="485">4347.0233500000004</cx:pt>
          <cx:pt idx="486">12475.3513</cx:pt>
          <cx:pt idx="487">1253.9359999999999</cx:pt>
          <cx:pt idx="488">48885.135609999998</cx:pt>
          <cx:pt idx="489">10461.9794</cx:pt>
          <cx:pt idx="490">1748.7739999999999</cx:pt>
          <cx:pt idx="491">24513.091260000001</cx:pt>
          <cx:pt idx="492">2196.4731999999999</cx:pt>
          <cx:pt idx="493">12574.049000000001</cx:pt>
          <cx:pt idx="494">17942.106</cx:pt>
          <cx:pt idx="495">1967.0227</cx:pt>
          <cx:pt idx="496">4931.6469999999999</cx:pt>
          <cx:pt idx="497">8027.9679999999998</cx:pt>
          <cx:pt idx="498">8211.1002000000008</cx:pt>
          <cx:pt idx="499">13470.860000000001</cx:pt>
          <cx:pt idx="500">36197.699000000001</cx:pt>
          <cx:pt idx="501">6837.3687</cx:pt>
          <cx:pt idx="502">22218.1149</cx:pt>
          <cx:pt idx="503">32548.340499999998</cx:pt>
          <cx:pt idx="504">5974.3846999999996</cx:pt>
          <cx:pt idx="505">6796.8632500000003</cx:pt>
          <cx:pt idx="506">2643.2685000000001</cx:pt>
          <cx:pt idx="507">3077.0954999999999</cx:pt>
          <cx:pt idx="508">3044.2132999999999</cx:pt>
          <cx:pt idx="509">11455.280000000001</cx:pt>
          <cx:pt idx="510">11763.000899999999</cx:pt>
          <cx:pt idx="511">2498.4144000000001</cx:pt>
          <cx:pt idx="512">9361.3268000000007</cx:pt>
          <cx:pt idx="513">1256.299</cx:pt>
          <cx:pt idx="514">21082.16</cx:pt>
          <cx:pt idx="515">11362.754999999999</cx:pt>
          <cx:pt idx="516">27724.28875</cx:pt>
          <cx:pt idx="517">8413.4630500000003</cx:pt>
          <cx:pt idx="518">5240.7650000000003</cx:pt>
          <cx:pt idx="519">3857.7592500000001</cx:pt>
          <cx:pt idx="520">25656.575260000001</cx:pt>
          <cx:pt idx="521">3994.1777999999999</cx:pt>
          <cx:pt idx="522">9866.3048500000004</cx:pt>
          <cx:pt idx="523">5397.6166999999996</cx:pt>
          <cx:pt idx="524">38245.593269999998</cx:pt>
          <cx:pt idx="525">11482.63485</cx:pt>
          <cx:pt idx="526">24059.680189999999</cx:pt>
          <cx:pt idx="527">9861.0249999999996</cx:pt>
          <cx:pt idx="528">8342.9087500000005</cx:pt>
          <cx:pt idx="529">1708.0014000000001</cx:pt>
          <cx:pt idx="530">48675.517699999997</cx:pt>
          <cx:pt idx="531">14043.476699999999</cx:pt>
          <cx:pt idx="532">12925.886</cx:pt>
          <cx:pt idx="533">19214.705529999999</cx:pt>
          <cx:pt idx="534">13831.1152</cx:pt>
          <cx:pt idx="535">6067.1267500000004</cx:pt>
          <cx:pt idx="536">5972.3779999999997</cx:pt>
          <cx:pt idx="537">8825.0859999999993</cx:pt>
          <cx:pt idx="538">8233.0974999999999</cx:pt>
          <cx:pt idx="539">27346.04207</cx:pt>
          <cx:pt idx="540">6196.4480000000003</cx:pt>
          <cx:pt idx="541">3056.3881000000001</cx:pt>
          <cx:pt idx="542">13887.204</cx:pt>
          <cx:pt idx="543">63770.428010000003</cx:pt>
          <cx:pt idx="544">10231.499900000001</cx:pt>
          <cx:pt idx="545">23807.240600000001</cx:pt>
          <cx:pt idx="546">3268.84665</cx:pt>
          <cx:pt idx="547">11538.421</cx:pt>
          <cx:pt idx="548">3213.6220499999999</cx:pt>
          <cx:pt idx="549">45863.205000000002</cx:pt>
          <cx:pt idx="550">13390.558999999999</cx:pt>
          <cx:pt idx="551">3972.9247</cx:pt>
          <cx:pt idx="552">12957.118</cx:pt>
          <cx:pt idx="553">11187.6567</cx:pt>
          <cx:pt idx="554">17878.900679999999</cx:pt>
          <cx:pt idx="555">3847.674</cx:pt>
          <cx:pt idx="556">8334.5895999999993</cx:pt>
          <cx:pt idx="557">3935.1799000000001</cx:pt>
          <cx:pt idx="558">39983.425949999997</cx:pt>
          <cx:pt idx="559">1646.4296999999999</cx:pt>
          <cx:pt idx="560">9193.8384999999998</cx:pt>
          <cx:pt idx="561">10923.933199999999</cx:pt>
          <cx:pt idx="562">2494.0219999999999</cx:pt>
          <cx:pt idx="563">9058.7302999999993</cx:pt>
          <cx:pt idx="564">2801.2588000000001</cx:pt>
          <cx:pt idx="565">2128.4310500000001</cx:pt>
          <cx:pt idx="566">6373.55735</cx:pt>
          <cx:pt idx="567">7256.7231000000002</cx:pt>
          <cx:pt idx="568">11552.904</cx:pt>
          <cx:pt idx="569">45702.022349999999</cx:pt>
          <cx:pt idx="570">3761.2919999999999</cx:pt>
          <cx:pt idx="571">2219.4450999999999</cx:pt>
          <cx:pt idx="572">4753.6368000000002</cx:pt>
          <cx:pt idx="573">31620.001059999999</cx:pt>
          <cx:pt idx="574">13224.057049999999</cx:pt>
          <cx:pt idx="575">12222.898300000001</cx:pt>
          <cx:pt idx="576">1664.9996000000001</cx:pt>
          <cx:pt idx="577">58571.074480000003</cx:pt>
          <cx:pt idx="578">9724.5300000000007</cx:pt>
          <cx:pt idx="579">3206.4913499999998</cx:pt>
          <cx:pt idx="580">12913.992399999999</cx:pt>
          <cx:pt idx="581">1639.5631000000001</cx:pt>
          <cx:pt idx="582">6356.2707</cx:pt>
          <cx:pt idx="583">17626.239509999999</cx:pt>
          <cx:pt idx="584">1242.816</cx:pt>
          <cx:pt idx="585">4779.6022999999996</cx:pt>
          <cx:pt idx="586">3861.2096499999998</cx:pt>
          <cx:pt idx="587">43943.876100000001</cx:pt>
          <cx:pt idx="588">13635.6379</cx:pt>
          <cx:pt idx="589">5976.8311000000003</cx:pt>
          <cx:pt idx="590">11842.441999999999</cx:pt>
          <cx:pt idx="591">8428.0692999999992</cx:pt>
          <cx:pt idx="592">2566.4706999999999</cx:pt>
          <cx:pt idx="593">15359.104499999999</cx:pt>
          <cx:pt idx="594">5709.1643999999997</cx:pt>
          <cx:pt idx="595">8823.9857499999998</cx:pt>
          <cx:pt idx="596">7640.3091999999997</cx:pt>
          <cx:pt idx="597">5594.8455000000004</cx:pt>
          <cx:pt idx="598">7441.5010000000002</cx:pt>
          <cx:pt idx="599">33471.971890000001</cx:pt>
          <cx:pt idx="600">1633.0444</cx:pt>
          <cx:pt idx="601">9174.1356500000002</cx:pt>
          <cx:pt idx="602">11070.535</cx:pt>
          <cx:pt idx="603">16085.127500000001</cx:pt>
          <cx:pt idx="604">17468.983899999999</cx:pt>
          <cx:pt idx="605">9283.5619999999999</cx:pt>
          <cx:pt idx="606">3558.6202499999999</cx:pt>
          <cx:pt idx="607">25678.778450000002</cx:pt>
          <cx:pt idx="608">4435.0941999999995</cx:pt>
          <cx:pt idx="609">39241.442000000003</cx:pt>
          <cx:pt idx="610">8547.6913000000004</cx:pt>
          <cx:pt idx="611">6571.5439999999999</cx:pt>
          <cx:pt idx="612">2207.6974500000001</cx:pt>
          <cx:pt idx="613">6753.0379999999996</cx:pt>
          <cx:pt idx="614">1880.0699999999999</cx:pt>
          <cx:pt idx="615">42969.852700000003</cx:pt>
          <cx:pt idx="616">11658.11505</cx:pt>
          <cx:pt idx="617">23306.546999999999</cx:pt>
          <cx:pt idx="618">34439.855900000002</cx:pt>
          <cx:pt idx="619">10713.644</cx:pt>
          <cx:pt idx="620">3659.346</cx:pt>
          <cx:pt idx="621">40182.245999999999</cx:pt>
          <cx:pt idx="622">9182.1700000000001</cx:pt>
          <cx:pt idx="623">34617.840649999998</cx:pt>
          <cx:pt idx="624">12129.614149999999</cx:pt>
          <cx:pt idx="625">3736.4647</cx:pt>
          <cx:pt idx="626">6748.5911999999998</cx:pt>
          <cx:pt idx="627">11326.71487</cx:pt>
          <cx:pt idx="628">11365.951999999999</cx:pt>
          <cx:pt idx="629">42983.458500000001</cx:pt>
          <cx:pt idx="630">10085.846</cx:pt>
          <cx:pt idx="631">1977.8150000000001</cx:pt>
          <cx:pt idx="632">3366.6696999999999</cx:pt>
          <cx:pt idx="633">7173.35995</cx:pt>
          <cx:pt idx="634">9391.3459999999995</cx:pt>
          <cx:pt idx="635">14410.9321</cx:pt>
          <cx:pt idx="636">2709.1118999999999</cx:pt>
          <cx:pt idx="637">24915.046259999999</cx:pt>
          <cx:pt idx="638">20149.322899999999</cx:pt>
          <cx:pt idx="639">12949.1554</cx:pt>
          <cx:pt idx="640">6666.2430000000004</cx:pt>
          <cx:pt idx="641">32787.458590000002</cx:pt>
          <cx:pt idx="642">13143.86485</cx:pt>
          <cx:pt idx="643">4466.6214</cx:pt>
          <cx:pt idx="644">18806.145469999999</cx:pt>
          <cx:pt idx="645">10141.136200000001</cx:pt>
          <cx:pt idx="646">6123.5688</cx:pt>
          <cx:pt idx="647">8252.2842999999993</cx:pt>
          <cx:pt idx="648">1712.2270000000001</cx:pt>
          <cx:pt idx="649">12430.95335</cx:pt>
          <cx:pt idx="650">9800.8881999999994</cx:pt>
          <cx:pt idx="651">10579.710999999999</cx:pt>
          <cx:pt idx="652">8280.6226999999999</cx:pt>
          <cx:pt idx="653">8527.5319999999992</cx:pt>
          <cx:pt idx="654">12244.531000000001</cx:pt>
          <cx:pt idx="655">24667.419000000002</cx:pt>
          <cx:pt idx="656">3410.3240000000001</cx:pt>
          <cx:pt idx="657">4058.71245</cx:pt>
          <cx:pt idx="658">26392.260289999998</cx:pt>
          <cx:pt idx="659">14394.398150000001</cx:pt>
          <cx:pt idx="660">6435.6237000000001</cx:pt>
          <cx:pt idx="661">22192.437109999999</cx:pt>
          <cx:pt idx="662">5148.5526</cx:pt>
          <cx:pt idx="663">1136.3994</cx:pt>
          <cx:pt idx="664">27037.914100000002</cx:pt>
          <cx:pt idx="665">42560.430399999997</cx:pt>
          <cx:pt idx="666">8703.4560000000001</cx:pt>
          <cx:pt idx="667">40003.332249999999</cx:pt>
          <cx:pt idx="668">45710.207849999999</cx:pt>
          <cx:pt idx="669">6500.2358999999997</cx:pt>
          <cx:pt idx="670">4837.5823</cx:pt>
          <cx:pt idx="671">3943.5954000000002</cx:pt>
          <cx:pt idx="672">4399.7309999999998</cx:pt>
          <cx:pt idx="673">6185.3208000000004</cx:pt>
          <cx:pt idx="674">46200.985099999998</cx:pt>
          <cx:pt idx="675">7222.7862500000001</cx:pt>
          <cx:pt idx="676">12485.8009</cx:pt>
          <cx:pt idx="677">46130.5265</cx:pt>
          <cx:pt idx="678">12363.547</cx:pt>
          <cx:pt idx="679">10156.7832</cx:pt>
          <cx:pt idx="680">2585.2689999999998</cx:pt>
          <cx:pt idx="681">1242.26</cx:pt>
          <cx:pt idx="682">40103.889999999999</cx:pt>
          <cx:pt idx="683">9863.4717999999993</cx:pt>
          <cx:pt idx="684">4766.0219999999999</cx:pt>
          <cx:pt idx="685">11244.376899999999</cx:pt>
          <cx:pt idx="686">7729.6457499999997</cx:pt>
          <cx:pt idx="687">5438.7491</cx:pt>
          <cx:pt idx="688">26236.579969999999</cx:pt>
          <cx:pt idx="689">34806.467700000001</cx:pt>
          <cx:pt idx="690">2104.1134000000002</cx:pt>
          <cx:pt idx="691">8068.1850000000004</cx:pt>
          <cx:pt idx="692">2362.2290499999999</cx:pt>
          <cx:pt idx="693">2352.9684499999998</cx:pt>
          <cx:pt idx="694">3577.9989999999998</cx:pt>
          <cx:pt idx="695">3201.2451500000002</cx:pt>
          <cx:pt idx="696">29186.482360000002</cx:pt>
          <cx:pt idx="697">40273.645499999999</cx:pt>
          <cx:pt idx="698">10976.24575</cx:pt>
          <cx:pt idx="699">3500.6122999999998</cx:pt>
          <cx:pt idx="700">2020.5523000000001</cx:pt>
          <cx:pt idx="701">9541.6955500000004</cx:pt>
          <cx:pt idx="702">9504.3102999999992</cx:pt>
          <cx:pt idx="703">5385.3379000000004</cx:pt>
          <cx:pt idx="704">8930.9345499999999</cx:pt>
          <cx:pt idx="705">5375.0379999999996</cx:pt>
          <cx:pt idx="706">44400.4064</cx:pt>
          <cx:pt idx="707">10264.4421</cx:pt>
          <cx:pt idx="708">6113.2310500000003</cx:pt>
          <cx:pt idx="709">5469.0065999999997</cx:pt>
          <cx:pt idx="710">1727.54</cx:pt>
          <cx:pt idx="711">10107.220600000001</cx:pt>
          <cx:pt idx="712">8310.8391499999998</cx:pt>
          <cx:pt idx="713">1984.4532999999999</cx:pt>
          <cx:pt idx="714">2457.502</cx:pt>
          <cx:pt idx="715">12146.971</cx:pt>
          <cx:pt idx="716">9566.9909000000007</cx:pt>
          <cx:pt idx="717">13112.604799999999</cx:pt>
          <cx:pt idx="718">10848.1343</cx:pt>
          <cx:pt idx="719">12231.613600000001</cx:pt>
          <cx:pt idx="720">9875.6803999999993</cx:pt>
          <cx:pt idx="721">11264.540999999999</cx:pt>
          <cx:pt idx="722">12979.358</cx:pt>
          <cx:pt idx="723">1263.249</cx:pt>
          <cx:pt idx="724">10106.134249999999</cx:pt>
          <cx:pt idx="725">40932.429499999998</cx:pt>
          <cx:pt idx="726">6664.68595</cx:pt>
          <cx:pt idx="727">16657.71745</cx:pt>
          <cx:pt idx="728">2217.6012000000001</cx:pt>
          <cx:pt idx="729">6781.3541999999998</cx:pt>
          <cx:pt idx="730">19361.998800000001</cx:pt>
          <cx:pt idx="731">10065.413</cx:pt>
          <cx:pt idx="732">4234.9269999999997</cx:pt>
          <cx:pt idx="733">9447.2503500000003</cx:pt>
          <cx:pt idx="734">14007.222</cx:pt>
          <cx:pt idx="735">9583.8932999999997</cx:pt>
          <cx:pt idx="736">40419.019099999998</cx:pt>
          <cx:pt idx="737">3484.3310000000001</cx:pt>
          <cx:pt idx="738">36189.101699999999</cx:pt>
          <cx:pt idx="739">44585.455869999998</cx:pt>
          <cx:pt idx="740">8604.4836500000001</cx:pt>
          <cx:pt idx="741">18246.495500000001</cx:pt>
          <cx:pt idx="742">43254.417950000003</cx:pt>
          <cx:pt idx="743">3757.8447999999999</cx:pt>
          <cx:pt idx="744">8827.2098999999998</cx:pt>
          <cx:pt idx="745">9910.3598500000007</cx:pt>
          <cx:pt idx="746">11737.848840000001</cx:pt>
          <cx:pt idx="747">1627.2824499999999</cx:pt>
          <cx:pt idx="748">8556.9069999999992</cx:pt>
          <cx:pt idx="749">3062.5082499999999</cx:pt>
          <cx:pt idx="750">19539.242999999999</cx:pt>
          <cx:pt idx="751">1906.35825</cx:pt>
          <cx:pt idx="752">14210.53595</cx:pt>
          <cx:pt idx="753">11833.782300000001</cx:pt>
          <cx:pt idx="754">17128.426080000001</cx:pt>
          <cx:pt idx="755">5031.26955</cx:pt>
          <cx:pt idx="756">7985.8149999999996</cx:pt>
          <cx:pt idx="757">23065.420699999999</cx:pt>
          <cx:pt idx="758">5428.7277000000004</cx:pt>
          <cx:pt idx="759">36307.798300000002</cx:pt>
          <cx:pt idx="760">3925.7582000000002</cx:pt>
          <cx:pt idx="761">2416.9549999999999</cx:pt>
          <cx:pt idx="762">19040.876</cx:pt>
          <cx:pt idx="763">3070.8087</cx:pt>
          <cx:pt idx="764">9095.0682500000003</cx:pt>
          <cx:pt idx="765">11842.623750000001</cx:pt>
          <cx:pt idx="766">8062.7640000000001</cx:pt>
          <cx:pt idx="767">7050.6419999999998</cx:pt>
          <cx:pt idx="768">14319.031000000001</cx:pt>
          <cx:pt idx="769">6933.2422500000002</cx:pt>
          <cx:pt idx="770">27941.28758</cx:pt>
          <cx:pt idx="771">11150.780000000001</cx:pt>
          <cx:pt idx="772">12797.20962</cx:pt>
          <cx:pt idx="773">17748.5062</cx:pt>
          <cx:pt idx="774">7261.741</cx:pt>
          <cx:pt idx="775">10560.4917</cx:pt>
          <cx:pt idx="776">6986.6970000000001</cx:pt>
          <cx:pt idx="777">7448.4039499999999</cx:pt>
          <cx:pt idx="778">5934.3797999999997</cx:pt>
          <cx:pt idx="779">9869.8101999999999</cx:pt>
          <cx:pt idx="780">18259.216</cx:pt>
          <cx:pt idx="781">1146.7965999999999</cx:pt>
          <cx:pt idx="782">9386.1612999999998</cx:pt>
          <cx:pt idx="783">24520.263999999999</cx:pt>
          <cx:pt idx="784">4350.5144</cx:pt>
          <cx:pt idx="785">6414.1779999999999</cx:pt>
          <cx:pt idx="786">12741.167450000001</cx:pt>
          <cx:pt idx="787">1917.3184000000001</cx:pt>
          <cx:pt idx="788">5209.5788499999999</cx:pt>
          <cx:pt idx="789">13457.960800000001</cx:pt>
          <cx:pt idx="790">5662.2250000000004</cx:pt>
          <cx:pt idx="791">1252.4069999999999</cx:pt>
          <cx:pt idx="792">2731.9122000000002</cx:pt>
          <cx:pt idx="793">21195.817999999999</cx:pt>
          <cx:pt idx="794">7209.4917999999998</cx:pt>
          <cx:pt idx="795">18310.741999999998</cx:pt>
          <cx:pt idx="796">4266.1657999999998</cx:pt>
          <cx:pt idx="797">4719.52405</cx:pt>
          <cx:pt idx="798">11848.141</cx:pt>
          <cx:pt idx="799">17904.527050000001</cx:pt>
          <cx:pt idx="800">7046.7222000000002</cx:pt>
          <cx:pt idx="801">14313.846299999999</cx:pt>
          <cx:pt idx="802">2103.0799999999999</cx:pt>
          <cx:pt idx="803">38792.685599999997</cx:pt>
          <cx:pt idx="804">1815.8759</cx:pt>
          <cx:pt idx="805">7731.8578500000003</cx:pt>
          <cx:pt idx="806">28476.734990000001</cx:pt>
          <cx:pt idx="807">2136.8822500000001</cx:pt>
          <cx:pt idx="808">1131.5065999999999</cx:pt>
          <cx:pt idx="809">3309.7926000000002</cx:pt>
          <cx:pt idx="810">9414.9200000000001</cx:pt>
          <cx:pt idx="811">6360.9935999999998</cx:pt>
          <cx:pt idx="812">11013.7119</cx:pt>
          <cx:pt idx="813">4428.8878500000001</cx:pt>
          <cx:pt idx="814">5584.3056999999999</cx:pt>
          <cx:pt idx="815">1877.9294</cx:pt>
          <cx:pt idx="816">2842.7607499999999</cx:pt>
          <cx:pt idx="817">3597.596</cx:pt>
          <cx:pt idx="818">23401.30575</cx:pt>
          <cx:pt idx="819">55135.402090000003</cx:pt>
          <cx:pt idx="820">7445.9179999999997</cx:pt>
          <cx:pt idx="821">2680.9493000000002</cx:pt>
          <cx:pt idx="822">1621.8827000000001</cx:pt>
          <cx:pt idx="823">8219.2039000000004</cx:pt>
          <cx:pt idx="824">12523.604799999999</cx:pt>
          <cx:pt idx="825">16069.08475</cx:pt>
          <cx:pt idx="826">43813.866099999999</cx:pt>
          <cx:pt idx="827">20773.62775</cx:pt>
          <cx:pt idx="828">39597.407200000001</cx:pt>
          <cx:pt idx="829">6117.4944999999998</cx:pt>
          <cx:pt idx="830">13393.755999999999</cx:pt>
          <cx:pt idx="831">5266.3656000000001</cx:pt>
          <cx:pt idx="832">4719.7365499999996</cx:pt>
          <cx:pt idx="833">11743.9341</cx:pt>
          <cx:pt idx="834">5377.4578000000001</cx:pt>
          <cx:pt idx="835">7160.3302999999996</cx:pt>
          <cx:pt idx="836">4402.2330000000002</cx:pt>
          <cx:pt idx="837">11657.7189</cx:pt>
          <cx:pt idx="838">6402.2913500000004</cx:pt>
          <cx:pt idx="839">12622.1795</cx:pt>
          <cx:pt idx="840">1526.3119999999999</cx:pt>
          <cx:pt idx="841">12323.936</cx:pt>
          <cx:pt idx="842">36021.011200000001</cx:pt>
          <cx:pt idx="843">27533.912899999999</cx:pt>
          <cx:pt idx="844">10072.055050000001</cx:pt>
          <cx:pt idx="845">45008.955499999996</cx:pt>
          <cx:pt idx="846">9872.7009999999991</cx:pt>
          <cx:pt idx="847">2438.0551999999998</cx:pt>
          <cx:pt idx="848">2974.1260000000002</cx:pt>
          <cx:pt idx="849">10601.632250000001</cx:pt>
          <cx:pt idx="850">37270.1512</cx:pt>
          <cx:pt idx="851">14119.620000000001</cx:pt>
          <cx:pt idx="852">42111.664700000001</cx:pt>
          <cx:pt idx="853">11729.6795</cx:pt>
          <cx:pt idx="854">24106.912550000001</cx:pt>
          <cx:pt idx="855">1875.3440000000001</cx:pt>
          <cx:pt idx="856">40974.164900000003</cx:pt>
          <cx:pt idx="857">15817.985699999999</cx:pt>
          <cx:pt idx="858">18218.161390000001</cx:pt>
          <cx:pt idx="859">10965.446</cx:pt>
          <cx:pt idx="860">46113.510999999999</cx:pt>
          <cx:pt idx="861">7151.0919999999996</cx:pt>
          <cx:pt idx="862">12269.68865</cx:pt>
          <cx:pt idx="863">5458.0464499999998</cx:pt>
          <cx:pt idx="864">8782.4689999999991</cx:pt>
          <cx:pt idx="865">6600.3609999999999</cx:pt>
          <cx:pt idx="866">1141.4450999999999</cx:pt>
          <cx:pt idx="867">11576.129999999999</cx:pt>
          <cx:pt idx="868">13129.603450000001</cx:pt>
          <cx:pt idx="869">4391.652</cx:pt>
          <cx:pt idx="870">8457.8179999999993</cx:pt>
          <cx:pt idx="871">3392.3652000000002</cx:pt>
          <cx:pt idx="872">5966.8873999999996</cx:pt>
          <cx:pt idx="873">6849.0259999999998</cx:pt>
          <cx:pt idx="874">8891.1394999999993</cx:pt>
          <cx:pt idx="875">2690.1138000000001</cx:pt>
          <cx:pt idx="876">26140.3603</cx:pt>
          <cx:pt idx="877">6653.7885999999999</cx:pt>
          <cx:pt idx="878">6282.2349999999997</cx:pt>
          <cx:pt idx="879">6311.9520000000002</cx:pt>
          <cx:pt idx="880">3443.0639999999999</cx:pt>
          <cx:pt idx="881">2789.0574000000001</cx:pt>
          <cx:pt idx="882">2585.8506499999999</cx:pt>
          <cx:pt idx="883">46255.112500000003</cx:pt>
          <cx:pt idx="884">4877.9810500000003</cx:pt>
          <cx:pt idx="885">19719.6947</cx:pt>
          <cx:pt idx="886">27218.437249999999</cx:pt>
          <cx:pt idx="887">5272.1758</cx:pt>
          <cx:pt idx="888">1682.597</cx:pt>
          <cx:pt idx="889">11945.1327</cx:pt>
          <cx:pt idx="890">29330.98315</cx:pt>
          <cx:pt idx="891">7243.8136000000004</cx:pt>
          <cx:pt idx="892">10422.916649999999</cx:pt>
          <cx:pt idx="893">44202.653599999998</cx:pt>
          <cx:pt idx="894">13555.0049</cx:pt>
          <cx:pt idx="895">13063.883</cx:pt>
          <cx:pt idx="896">19798.054550000001</cx:pt>
          <cx:pt idx="897">2221.5644499999999</cx:pt>
          <cx:pt idx="898">1634.5734</cx:pt>
          <cx:pt idx="899">2117.3388500000001</cx:pt>
          <cx:pt idx="900">8688.8588500000005</cx:pt>
          <cx:pt idx="901">48673.558799999999</cx:pt>
          <cx:pt idx="902">4661.2863500000003</cx:pt>
          <cx:pt idx="903">8125.7844999999998</cx:pt>
          <cx:pt idx="904">12644.589</cx:pt>
          <cx:pt idx="905">4564.1914500000003</cx:pt>
          <cx:pt idx="906">4846.9201499999999</cx:pt>
          <cx:pt idx="907">7633.7205999999996</cx:pt>
          <cx:pt idx="908">15170.069</cx:pt>
          <cx:pt idx="909">17496.306</cx:pt>
          <cx:pt idx="910">2639.0428999999999</cx:pt>
          <cx:pt idx="911">33732.686699999998</cx:pt>
          <cx:pt idx="912">14382.709049999999</cx:pt>
          <cx:pt idx="913">7626.9930000000004</cx:pt>
          <cx:pt idx="914">5257.5079500000002</cx:pt>
          <cx:pt idx="915">2473.3341</cx:pt>
          <cx:pt idx="916">21774.32215</cx:pt>
          <cx:pt idx="917">35069.374519999998</cx:pt>
          <cx:pt idx="918">13041.921</cx:pt>
          <cx:pt idx="919">5245.2268999999997</cx:pt>
          <cx:pt idx="920">13451.121999999999</cx:pt>
          <cx:pt idx="921">13462.52</cx:pt>
          <cx:pt idx="922">5488.2619999999997</cx:pt>
          <cx:pt idx="923">4320.4108500000002</cx:pt>
          <cx:pt idx="924">6250.4350000000004</cx:pt>
          <cx:pt idx="925">25333.332839999999</cx:pt>
          <cx:pt idx="926">2913.569</cx:pt>
          <cx:pt idx="927">12032.325999999999</cx:pt>
          <cx:pt idx="928">13470.804400000001</cx:pt>
          <cx:pt idx="929">6289.7548999999999</cx:pt>
          <cx:pt idx="930">2927.0646999999999</cx:pt>
          <cx:pt idx="931">6238.2979999999998</cx:pt>
          <cx:pt idx="932">10096.969999999999</cx:pt>
          <cx:pt idx="933">7348.1419999999998</cx:pt>
          <cx:pt idx="934">4673.3922000000002</cx:pt>
          <cx:pt idx="935">12233.828</cx:pt>
          <cx:pt idx="936">32108.662820000001</cx:pt>
          <cx:pt idx="937">8965.7957499999993</cx:pt>
          <cx:pt idx="938">2304.0021999999999</cx:pt>
          <cx:pt idx="939">9487.6442000000006</cx:pt>
          <cx:pt idx="940">1121.8739</cx:pt>
          <cx:pt idx="941">9549.5650999999998</cx:pt>
          <cx:pt idx="942">2217.4691499999999</cx:pt>
          <cx:pt idx="943">1628.4709</cx:pt>
          <cx:pt idx="944">12982.8747</cx:pt>
          <cx:pt idx="945">11674.129999999999</cx:pt>
          <cx:pt idx="946">7160.0940000000001</cx:pt>
          <cx:pt idx="947">39047.285000000003</cx:pt>
          <cx:pt idx="948">6358.7764500000003</cx:pt>
          <cx:pt idx="949">19933.457999999999</cx:pt>
          <cx:pt idx="950">11534.872649999999</cx:pt>
          <cx:pt idx="951">47462.894</cx:pt>
          <cx:pt idx="952">4527.1829500000003</cx:pt>
          <cx:pt idx="953">38998.546000000002</cx:pt>
          <cx:pt idx="954">20009.63365</cx:pt>
          <cx:pt idx="955">3875.7341000000001</cx:pt>
          <cx:pt idx="956">41999.519999999997</cx:pt>
          <cx:pt idx="957">12609.88702</cx:pt>
          <cx:pt idx="958">41034.221400000002</cx:pt>
          <cx:pt idx="959">28468.919010000001</cx:pt>
          <cx:pt idx="960">2730.1078499999999</cx:pt>
          <cx:pt idx="961">3353.2840000000001</cx:pt>
          <cx:pt idx="962">14474.674999999999</cx:pt>
          <cx:pt idx="963">9500.5730500000009</cx:pt>
          <cx:pt idx="964">26467.09737</cx:pt>
          <cx:pt idx="965">4746.3440000000001</cx:pt>
          <cx:pt idx="966">23967.38305</cx:pt>
          <cx:pt idx="967">7518.0253499999999</cx:pt>
          <cx:pt idx="968">3279.8685500000001</cx:pt>
          <cx:pt idx="969">8596.8277999999991</cx:pt>
          <cx:pt idx="970">10702.642400000001</cx:pt>
          <cx:pt idx="971">4992.3764000000001</cx:pt>
          <cx:pt idx="972">2527.8186500000002</cx:pt>
          <cx:pt idx="973">1759.338</cx:pt>
          <cx:pt idx="974">2322.6217999999999</cx:pt>
          <cx:pt idx="975">16138.762049999999</cx:pt>
          <cx:pt idx="976">7804.1605</cx:pt>
          <cx:pt idx="977">2902.9065000000001</cx:pt>
          <cx:pt idx="978">9704.6680500000002</cx:pt>
          <cx:pt idx="979">4889.0367999999999</cx:pt>
          <cx:pt idx="980">25517.11363</cx:pt>
          <cx:pt idx="981">4500.33925</cx:pt>
          <cx:pt idx="982">19199.944</cx:pt>
          <cx:pt idx="983">16796.411940000002</cx:pt>
          <cx:pt idx="984">4915.0598499999996</cx:pt>
          <cx:pt idx="985">7624.6300000000001</cx:pt>
          <cx:pt idx="986">8410.0468500000006</cx:pt>
          <cx:pt idx="987">28340.188849999999</cx:pt>
          <cx:pt idx="988">4518.8262500000001</cx:pt>
          <cx:pt idx="989">14571.890799999999</cx:pt>
          <cx:pt idx="990">3378.9099999999999</cx:pt>
          <cx:pt idx="991">7144.86265</cx:pt>
          <cx:pt idx="992">10118.424000000001</cx:pt>
          <cx:pt idx="993">5484.4673000000003</cx:pt>
          <cx:pt idx="994">16420.494549999999</cx:pt>
          <cx:pt idx="995">7986.4752500000004</cx:pt>
          <cx:pt idx="996">7418.5219999999999</cx:pt>
          <cx:pt idx="997">13887.968500000001</cx:pt>
          <cx:pt idx="998">6551.7501000000002</cx:pt>
          <cx:pt idx="999">5267.8181500000001</cx:pt>
          <cx:pt idx="1000">17361.766100000001</cx:pt>
          <cx:pt idx="1001">34472.841</cx:pt>
          <cx:pt idx="1002">1972.95</cx:pt>
          <cx:pt idx="1003">21232.182260000001</cx:pt>
          <cx:pt idx="1004">8627.5411000000004</cx:pt>
          <cx:pt idx="1005">4433.3877000000002</cx:pt>
          <cx:pt idx="1006">4438.2633999999998</cx:pt>
          <cx:pt idx="1007">24915.220850000002</cx:pt>
          <cx:pt idx="1008">23241.47453</cx:pt>
          <cx:pt idx="1009">9957.7216000000008</cx:pt>
          <cx:pt idx="1010">8269.0439999999999</cx:pt>
          <cx:pt idx="1011">18767.737700000001</cx:pt>
          <cx:pt idx="1012">36580.282160000002</cx:pt>
          <cx:pt idx="1013">8765.2489999999998</cx:pt>
          <cx:pt idx="1014">5383.5360000000001</cx:pt>
          <cx:pt idx="1015">12124.992399999999</cx:pt>
          <cx:pt idx="1016">2709.24395</cx:pt>
          <cx:pt idx="1017">3987.9259999999999</cx:pt>
          <cx:pt idx="1018">12495.290849999999</cx:pt>
          <cx:pt idx="1019">26018.950519999999</cx:pt>
          <cx:pt idx="1020">8798.5930000000008</cx:pt>
          <cx:pt idx="1021">35595.589800000002</cx:pt>
          <cx:pt idx="1022">42211.138200000001</cx:pt>
          <cx:pt idx="1023">1711.0268000000001</cx:pt>
          <cx:pt idx="1024">8569.8618000000006</cx:pt>
          <cx:pt idx="1025">2020.1769999999999</cx:pt>
          <cx:pt idx="1026">16450.894700000001</cx:pt>
          <cx:pt idx="1027">21595.382290000001</cx:pt>
          <cx:pt idx="1028">9850.4320000000007</cx:pt>
          <cx:pt idx="1029">6877.9800999999998</cx:pt>
          <cx:pt idx="1030">21677.283449999999</cx:pt>
          <cx:pt idx="1031">44423.803</cx:pt>
          <cx:pt idx="1032">4137.5227000000004</cx:pt>
          <cx:pt idx="1033">13747.87235</cx:pt>
          <cx:pt idx="1034">12950.0712</cx:pt>
          <cx:pt idx="1035">12094.477999999999</cx:pt>
          <cx:pt idx="1036">37484.4493</cx:pt>
          <cx:pt idx="1037">39725.518049999999</cx:pt>
          <cx:pt idx="1038">2250.8352</cx:pt>
          <cx:pt idx="1039">22493.659640000002</cx:pt>
          <cx:pt idx="1040">20234.854749999999</cx:pt>
          <cx:pt idx="1041">1704.7001499999999</cx:pt>
          <cx:pt idx="1042">33475.817150000003</cx:pt>
          <cx:pt idx="1043">3161.4540000000002</cx:pt>
          <cx:pt idx="1044">11394.065549999999</cx:pt>
          <cx:pt idx="1045">21880.82</cx:pt>
          <cx:pt idx="1046">7325.0482000000002</cx:pt>
          <cx:pt idx="1047">44501.398200000003</cx:pt>
          <cx:pt idx="1048">3594.17085</cx:pt>
          <cx:pt idx="1049">39727.614000000001</cx:pt>
          <cx:pt idx="1050">8023.1354499999998</cx:pt>
          <cx:pt idx="1051">14394.5579</cx:pt>
          <cx:pt idx="1052">9288.0267000000003</cx:pt>
          <cx:pt idx="1053">25309.489000000001</cx:pt>
          <cx:pt idx="1054">3353.4703</cx:pt>
          <cx:pt idx="1055">10594.501550000001</cx:pt>
          <cx:pt idx="1056">8277.5229999999992</cx:pt>
          <cx:pt idx="1057">17929.303370000001</cx:pt>
          <cx:pt idx="1058">2480.9791</cx:pt>
          <cx:pt idx="1059">4462.7218000000003</cx:pt>
          <cx:pt idx="1060">1981.5818999999999</cx:pt>
          <cx:pt idx="1061">11554.223599999999</cx:pt>
          <cx:pt idx="1062">48970.247600000002</cx:pt>
          <cx:pt idx="1063">6548.1950500000003</cx:pt>
          <cx:pt idx="1064">5708.8670000000002</cx:pt>
          <cx:pt idx="1065">7045.4989999999998</cx:pt>
          <cx:pt idx="1066">8978.1851000000006</cx:pt>
          <cx:pt idx="1067">5757.41345</cx:pt>
          <cx:pt idx="1068">14349.8544</cx:pt>
          <cx:pt idx="1069">10928.849</cx:pt>
          <cx:pt idx="1070">39871.704299999998</cx:pt>
          <cx:pt idx="1071">13974.455550000001</cx:pt>
          <cx:pt idx="1072">1909.52745</cx:pt>
          <cx:pt idx="1073">12096.6512</cx:pt>
          <cx:pt idx="1074">13204.28565</cx:pt>
          <cx:pt idx="1075">4562.8420999999998</cx:pt>
          <cx:pt idx="1076">8551.3469999999998</cx:pt>
          <cx:pt idx="1077">2102.2647000000002</cx:pt>
          <cx:pt idx="1078">34672.147199999999</cx:pt>
          <cx:pt idx="1079">15161.5344</cx:pt>
          <cx:pt idx="1080">11884.048580000001</cx:pt>
          <cx:pt idx="1081">4454.40265</cx:pt>
          <cx:pt idx="1082">5855.9025000000001</cx:pt>
          <cx:pt idx="1083">4076.4969999999998</cx:pt>
          <cx:pt idx="1084">15019.760050000001</cx:pt>
          <cx:pt idx="1085">19023.259999999998</cx:pt>
          <cx:pt idx="1086">10796.35025</cx:pt>
          <cx:pt idx="1087">11353.2276</cx:pt>
          <cx:pt idx="1088">9748.9105999999992</cx:pt>
          <cx:pt idx="1089">10577.087</cx:pt>
          <cx:pt idx="1090">41676.081100000003</cx:pt>
          <cx:pt idx="1091">11286.538699999999</cx:pt>
          <cx:pt idx="1092">3591.48</cx:pt>
          <cx:pt idx="1093">33907.548000000003</cx:pt>
          <cx:pt idx="1094">11299.343000000001</cx:pt>
          <cx:pt idx="1095">4561.1885000000002</cx:pt>
          <cx:pt idx="1096">44641.197399999997</cx:pt>
          <cx:pt idx="1097">1674.6323</cx:pt>
          <cx:pt idx="1098">23045.566159999998</cx:pt>
          <cx:pt idx="1099">3227.1210999999998</cx:pt>
          <cx:pt idx="1100">16776.304049999999</cx:pt>
          <cx:pt idx="1101">11253.421</cx:pt>
          <cx:pt idx="1102">3471.4096</cx:pt>
          <cx:pt idx="1103">11363.2832</cx:pt>
          <cx:pt idx="1104">20420.604650000001</cx:pt>
          <cx:pt idx="1105">10338.9316</cx:pt>
          <cx:pt idx="1106">8988.1587500000005</cx:pt>
          <cx:pt idx="1107">10493.9458</cx:pt>
          <cx:pt idx="1108">2904.0880000000002</cx:pt>
          <cx:pt idx="1109">8605.3615000000009</cx:pt>
          <cx:pt idx="1110">11512.405000000001</cx:pt>
          <cx:pt idx="1111">41949.244100000004</cx:pt>
          <cx:pt idx="1112">24180.933499999999</cx:pt>
          <cx:pt idx="1113">5312.1698500000002</cx:pt>
          <cx:pt idx="1114">2396.0958999999998</cx:pt>
          <cx:pt idx="1115">10807.4863</cx:pt>
          <cx:pt idx="1116">9222.4025999999994</cx:pt>
          <cx:pt idx="1117">36124.573700000001</cx:pt>
          <cx:pt idx="1118">38282.749499999998</cx:pt>
          <cx:pt idx="1119">5693.4305000000004</cx:pt>
          <cx:pt idx="1120">34166.273000000001</cx:pt>
          <cx:pt idx="1121">8347.1643000000004</cx:pt>
          <cx:pt idx="1122">46661.4424</cx:pt>
          <cx:pt idx="1123">18903.491409999999</cx:pt>
          <cx:pt idx="1124">40904.199500000002</cx:pt>
          <cx:pt idx="1125">14254.608200000001</cx:pt>
          <cx:pt idx="1126">10214.636</cx:pt>
          <cx:pt idx="1127">5836.5204000000003</cx:pt>
          <cx:pt idx="1128">14358.364369999999</cx:pt>
          <cx:pt idx="1129">1728.8969999999999</cx:pt>
          <cx:pt idx="1130">8582.3022999999994</cx:pt>
          <cx:pt idx="1131">3693.4279999999999</cx:pt>
          <cx:pt idx="1132">20709.020339999999</cx:pt>
          <cx:pt idx="1133">9991.0376500000002</cx:pt>
          <cx:pt idx="1134">19673.335729999999</cx:pt>
          <cx:pt idx="1135">11085.586799999999</cx:pt>
          <cx:pt idx="1136">7623.518</cx:pt>
          <cx:pt idx="1137">3176.2876999999999</cx:pt>
          <cx:pt idx="1138">3704.3544999999999</cx:pt>
          <cx:pt idx="1139">36898.733079999998</cx:pt>
          <cx:pt idx="1140">9048.0272999999997</cx:pt>
          <cx:pt idx="1141">7954.5169999999998</cx:pt>
          <cx:pt idx="1142">27117.993780000001</cx:pt>
          <cx:pt idx="1143">6338.0756000000001</cx:pt>
          <cx:pt idx="1144">9630.3970000000008</cx:pt>
          <cx:pt idx="1145">11289.10925</cx:pt>
          <cx:pt idx="1146">52590.829389999999</cx:pt>
          <cx:pt idx="1147">2261.5688</cx:pt>
          <cx:pt idx="1148">10791.959999999999</cx:pt>
          <cx:pt idx="1149">5979.7309999999998</cx:pt>
          <cx:pt idx="1150">2203.7359499999998</cx:pt>
          <cx:pt idx="1151">12235.8392</cx:pt>
          <cx:pt idx="1152">40941.285400000001</cx:pt>
          <cx:pt idx="1153">5630.4578499999998</cx:pt>
          <cx:pt idx="1154">11015.1747</cx:pt>
          <cx:pt idx="1155">7228.2156500000001</cx:pt>
          <cx:pt idx="1156">39722.746200000001</cx:pt>
          <cx:pt idx="1157">14426.073850000001</cx:pt>
          <cx:pt idx="1158">2459.7201</cx:pt>
          <cx:pt idx="1159">3989.8409999999999</cx:pt>
          <cx:pt idx="1160">7727.2532000000001</cx:pt>
          <cx:pt idx="1161">5124.1886999999997</cx:pt>
          <cx:pt idx="1162">18963.171920000001</cx:pt>
          <cx:pt idx="1163">2200.8308499999998</cx:pt>
          <cx:pt idx="1164">7153.5538999999999</cx:pt>
          <cx:pt idx="1165">5227.9887500000004</cx:pt>
          <cx:pt idx="1166">10982.5013</cx:pt>
          <cx:pt idx="1167">4529.4769999999999</cx:pt>
          <cx:pt idx="1168">4670.6400000000003</cx:pt>
          <cx:pt idx="1169">6112.3529500000004</cx:pt>
          <cx:pt idx="1170">17178.682400000002</cx:pt>
          <cx:pt idx="1171">22478.599999999999</cx:pt>
          <cx:pt idx="1172">11093.6229</cx:pt>
          <cx:pt idx="1173">6457.8433999999997</cx:pt>
          <cx:pt idx="1174">4433.9159</cx:pt>
          <cx:pt idx="1175">2154.3609999999999</cx:pt>
          <cx:pt idx="1176">23887.662700000001</cx:pt>
          <cx:pt idx="1177">6496.8860000000004</cx:pt>
          <cx:pt idx="1178">2899.4893499999998</cx:pt>
          <cx:pt idx="1179">19350.368900000001</cx:pt>
          <cx:pt idx="1180">7650.7737500000003</cx:pt>
          <cx:pt idx="1181">2850.6837500000001</cx:pt>
          <cx:pt idx="1182">2632.9920000000002</cx:pt>
          <cx:pt idx="1183">9447.3824000000004</cx:pt>
          <cx:pt idx="1184">18328.238099999999</cx:pt>
          <cx:pt idx="1185">8603.8233999999993</cx:pt>
          <cx:pt idx="1186">37465.34375</cx:pt>
          <cx:pt idx="1187">13844.797200000001</cx:pt>
          <cx:pt idx="1188">21771.3423</cx:pt>
          <cx:pt idx="1189">13126.677449999999</cx:pt>
          <cx:pt idx="1190">5327.4002499999997</cx:pt>
          <cx:pt idx="1191">13725.47184</cx:pt>
          <cx:pt idx="1192">13019.161050000001</cx:pt>
          <cx:pt idx="1193">8671.1912499999999</cx:pt>
          <cx:pt idx="1194">4134.0824499999999</cx:pt>
          <cx:pt idx="1195">18838.703659999999</cx:pt>
          <cx:pt idx="1196">33307.550799999997</cx:pt>
          <cx:pt idx="1197">5699.8374999999996</cx:pt>
          <cx:pt idx="1198">6393.6034499999996</cx:pt>
          <cx:pt idx="1199">4934.7049999999999</cx:pt>
          <cx:pt idx="1200">6198.7518</cx:pt>
          <cx:pt idx="1201">8733.2292500000003</cx:pt>
          <cx:pt idx="1202">2055.3249000000001</cx:pt>
          <cx:pt idx="1203">9964.0599999999995</cx:pt>
          <cx:pt idx="1204">18223.4512</cx:pt>
          <cx:pt idx="1205">5116.5003999999999</cx:pt>
          <cx:pt idx="1206">36910.608030000003</cx:pt>
          <cx:pt idx="1207">38415.474000000002</cx:pt>
          <cx:pt idx="1208">20296.863450000001</cx:pt>
          <cx:pt idx="1209">12347.172</cx:pt>
          <cx:pt idx="1210">5373.3642499999996</cx:pt>
          <cx:pt idx="1211">23563.016179999999</cx:pt>
          <cx:pt idx="1212">1702.4553000000001</cx:pt>
          <cx:pt idx="1213">10806.839</cx:pt>
          <cx:pt idx="1214">3956.0714499999999</cx:pt>
          <cx:pt idx="1215">12890.057650000001</cx:pt>
          <cx:pt idx="1216">5415.6611999999996</cx:pt>
          <cx:pt idx="1217">4058.1161000000002</cx:pt>
          <cx:pt idx="1218">41661.601999999999</cx:pt>
          <cx:pt idx="1219">7537.1638999999996</cx:pt>
          <cx:pt idx="1220">4718.2035500000002</cx:pt>
          <cx:pt idx="1221">6593.5083000000004</cx:pt>
          <cx:pt idx="1222">8442.6669999999995</cx:pt>
          <cx:pt idx="1223">26125.674770000001</cx:pt>
          <cx:pt idx="1224">6858.4795999999997</cx:pt>
          <cx:pt idx="1225">4795.6567999999997</cx:pt>
          <cx:pt idx="1226">6640.5448500000002</cx:pt>
          <cx:pt idx="1227">7162.0122000000001</cx:pt>
          <cx:pt idx="1228">10594.225700000001</cx:pt>
          <cx:pt idx="1229">11938.255950000001</cx:pt>
          <cx:pt idx="1230">60021.398970000002</cx:pt>
          <cx:pt idx="1231">20167.336029999999</cx:pt>
          <cx:pt idx="1232">12479.70895</cx:pt>
          <cx:pt idx="1233">11345.519</cx:pt>
          <cx:pt idx="1234">8515.7587000000003</cx:pt>
          <cx:pt idx="1235">2699.56835</cx:pt>
          <cx:pt idx="1236">14449.8544</cx:pt>
          <cx:pt idx="1237">12224.350850000001</cx:pt>
          <cx:pt idx="1238">6985.50695</cx:pt>
          <cx:pt idx="1239">3238.4357</cx:pt>
          <cx:pt idx="1240">47269.853999999999</cx:pt>
          <cx:pt idx="1241">49577.662400000001</cx:pt>
          <cx:pt idx="1242">4296.2712000000001</cx:pt>
          <cx:pt idx="1243">3171.6149</cx:pt>
          <cx:pt idx="1244">1135.9407000000001</cx:pt>
          <cx:pt idx="1245">5615.3689999999997</cx:pt>
          <cx:pt idx="1246">9101.7980000000007</cx:pt>
          <cx:pt idx="1247">6059.1729999999998</cx:pt>
          <cx:pt idx="1248">1633.9618</cx:pt>
          <cx:pt idx="1249">37607.527699999999</cx:pt>
          <cx:pt idx="1250">18648.421699999999</cx:pt>
          <cx:pt idx="1251">1241.5650000000001</cx:pt>
          <cx:pt idx="1252">16232.847</cx:pt>
          <cx:pt idx="1253">15828.82173</cx:pt>
          <cx:pt idx="1254">4415.1588000000002</cx:pt>
          <cx:pt idx="1255">6474.0129999999999</cx:pt>
          <cx:pt idx="1256">11436.738149999999</cx:pt>
          <cx:pt idx="1257">11305.93455</cx:pt>
          <cx:pt idx="1258">30063.580549999999</cx:pt>
          <cx:pt idx="1259">10197.772199999999</cx:pt>
          <cx:pt idx="1260">4544.2348000000002</cx:pt>
          <cx:pt idx="1261">3277.1610000000001</cx:pt>
          <cx:pt idx="1262">6770.1925000000001</cx:pt>
          <cx:pt idx="1263">7337.7479999999996</cx:pt>
          <cx:pt idx="1264">10370.912549999999</cx:pt>
          <cx:pt idx="1265">26926.5144</cx:pt>
          <cx:pt idx="1266">10704.469999999999</cx:pt>
          <cx:pt idx="1267">34254.053350000002</cx:pt>
          <cx:pt idx="1268">1880.4870000000001</cx:pt>
          <cx:pt idx="1269">8615.2999999999993</cx:pt>
          <cx:pt idx="1270">3292.5298499999999</cx:pt>
          <cx:pt idx="1271">3021.80915</cx:pt>
          <cx:pt idx="1272">14478.33015</cx:pt>
          <cx:pt idx="1273">4747.0528999999997</cx:pt>
          <cx:pt idx="1274">17043.341400000001</cx:pt>
          <cx:pt idx="1275">10959.33</cx:pt>
          <cx:pt idx="1276">2741.9479999999999</cx:pt>
          <cx:pt idx="1277">4357.0436499999996</cx:pt>
          <cx:pt idx="1278">22462.043750000001</cx:pt>
          <cx:pt idx="1279">4189.1130999999996</cx:pt>
          <cx:pt idx="1280">8283.6807000000008</cx:pt>
          <cx:pt idx="1281">24535.698550000001</cx:pt>
          <cx:pt idx="1282">14283.4594</cx:pt>
          <cx:pt idx="1283">1720.3536999999999</cx:pt>
          <cx:pt idx="1284">47403.879999999997</cx:pt>
          <cx:pt idx="1285">8534.6718000000001</cx:pt>
          <cx:pt idx="1286">3732.6251000000002</cx:pt>
          <cx:pt idx="1287">5472.4489999999996</cx:pt>
          <cx:pt idx="1288">38344.565999999999</cx:pt>
          <cx:pt idx="1289">7147.4727999999996</cx:pt>
          <cx:pt idx="1290">7133.9025000000001</cx:pt>
          <cx:pt idx="1291">34828.654000000002</cx:pt>
          <cx:pt idx="1292">1515.3449000000001</cx:pt>
          <cx:pt idx="1293">9301.8935500000007</cx:pt>
          <cx:pt idx="1294">11931.125249999999</cx:pt>
          <cx:pt idx="1295">1964.78</cx:pt>
          <cx:pt idx="1296">1708.9257500000001</cx:pt>
          <cx:pt idx="1297">4340.4408999999996</cx:pt>
          <cx:pt idx="1298">5261.4694499999996</cx:pt>
          <cx:pt idx="1299">2710.8285500000002</cx:pt>
          <cx:pt idx="1300">62592.873090000001</cx:pt>
          <cx:pt idx="1301">46718.163249999998</cx:pt>
          <cx:pt idx="1302">3208.7869999999998</cx:pt>
          <cx:pt idx="1303">37829.724199999997</cx:pt>
          <cx:pt idx="1304">21259.377949999998</cx:pt>
          <cx:pt idx="1305">2464.6188000000002</cx:pt>
          <cx:pt idx="1306">16115.3045</cx:pt>
          <cx:pt idx="1307">21472.478800000001</cx:pt>
          <cx:pt idx="1308">33900.652999999998</cx:pt>
          <cx:pt idx="1309">6875.9610000000002</cx:pt>
          <cx:pt idx="1310">6940.90985</cx:pt>
          <cx:pt idx="1311">4571.4130500000001</cx:pt>
          <cx:pt idx="1312">4536.259</cx:pt>
          <cx:pt idx="1313">36397.576000000001</cx:pt>
          <cx:pt idx="1314">18765.87545</cx:pt>
          <cx:pt idx="1315">11272.331389999999</cx:pt>
          <cx:pt idx="1316">1731.6769999999999</cx:pt>
          <cx:pt idx="1317">1163.4627</cx:pt>
          <cx:pt idx="1318">19496.71917</cx:pt>
          <cx:pt idx="1319">7201.7008500000002</cx:pt>
          <cx:pt idx="1320">5425.0233500000004</cx:pt>
          <cx:pt idx="1321">28101.333050000001</cx:pt>
          <cx:pt idx="1322">12981.3457</cx:pt>
          <cx:pt idx="1323">43896.376300000004</cx:pt>
          <cx:pt idx="1324">4239.8926499999998</cx:pt>
          <cx:pt idx="1325">13143.336649999999</cx:pt>
          <cx:pt idx="1326">7050.0213000000003</cx:pt>
          <cx:pt idx="1327">9377.9046999999991</cx:pt>
          <cx:pt idx="1328">22395.74424</cx:pt>
          <cx:pt idx="1329">10325.206</cx:pt>
          <cx:pt idx="1330">12629.1656</cx:pt>
          <cx:pt idx="1331">10795.937330000001</cx:pt>
          <cx:pt idx="1332">11411.684999999999</cx:pt>
          <cx:pt idx="1333">10600.5483</cx:pt>
          <cx:pt idx="1334">2205.9807999999998</cx:pt>
          <cx:pt idx="1335">1629.8335</cx:pt>
          <cx:pt idx="1336">2007.9449999999999</cx:pt>
          <cx:pt idx="1337">29141.3603</cx:pt>
        </cx:lvl>
      </cx:numDim>
    </cx:data>
  </cx:chartData>
  <cx:chart>
    <cx:title pos="t" align="ctr" overlay="0">
      <cx:tx>
        <cx:txData>
          <cx:v>Age Box Plot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Age Box Plot</a:t>
          </a:r>
        </a:p>
      </cx:txPr>
    </cx:title>
    <cx:plotArea>
      <cx:plotAreaRegion>
        <cx:series layoutId="boxWhisker" uniqueId="{2DBEC913-EF5E-4F80-BD48-84FAEDD9C493}">
          <cx:tx>
            <cx:txData>
              <cx:f>data!$J$1</cx:f>
              <cx:v>charges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Age Category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Age Category</a:t>
              </a:r>
            </a:p>
          </cx:txPr>
        </cx:title>
        <cx:tickLabels/>
      </cx:axis>
      <cx:axis id="1">
        <cx:valScaling/>
        <cx:title>
          <cx:tx>
            <cx:txData>
              <cx:v>Charges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Charges</a:t>
              </a:r>
            </a:p>
          </cx:txPr>
        </cx:title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data!$D$2:$D$1339</cx:f>
        <cx:lvl ptCount="1338">
          <cx:pt idx="0">Overweight</cx:pt>
          <cx:pt idx="1">Obese</cx:pt>
          <cx:pt idx="2">Obese</cx:pt>
          <cx:pt idx="3">Normal Weight</cx:pt>
          <cx:pt idx="4">Overweight</cx:pt>
          <cx:pt idx="5">Overweight</cx:pt>
          <cx:pt idx="6">Obese</cx:pt>
          <cx:pt idx="7">Overweight</cx:pt>
          <cx:pt idx="8">Overweight</cx:pt>
          <cx:pt idx="9">Overweight</cx:pt>
          <cx:pt idx="10">Overweight</cx:pt>
          <cx:pt idx="11">Overweight</cx:pt>
          <cx:pt idx="12">Obese</cx:pt>
          <cx:pt idx="13">Obese</cx:pt>
          <cx:pt idx="14">Obese</cx:pt>
          <cx:pt idx="15">Normal Weight</cx:pt>
          <cx:pt idx="16">Obese</cx:pt>
          <cx:pt idx="17">Normal Weight</cx:pt>
          <cx:pt idx="18">Obese</cx:pt>
          <cx:pt idx="19">Obese</cx:pt>
          <cx:pt idx="20">Obese</cx:pt>
          <cx:pt idx="21">Obese</cx:pt>
          <cx:pt idx="22">Obese</cx:pt>
          <cx:pt idx="23">Obese</cx:pt>
          <cx:pt idx="24">Overweight</cx:pt>
          <cx:pt idx="25">Overweight</cx:pt>
          <cx:pt idx="26">Normal Weight</cx:pt>
          <cx:pt idx="27">Obese</cx:pt>
          <cx:pt idx="28">Underweight</cx:pt>
          <cx:pt idx="29">Obese</cx:pt>
          <cx:pt idx="30">Obese</cx:pt>
          <cx:pt idx="31">Overweight</cx:pt>
          <cx:pt idx="32">Overweight</cx:pt>
          <cx:pt idx="33">Overweight</cx:pt>
          <cx:pt idx="34">Obese</cx:pt>
          <cx:pt idx="35">Normal Weight</cx:pt>
          <cx:pt idx="36">Obese</cx:pt>
          <cx:pt idx="37">Normal Weight</cx:pt>
          <cx:pt idx="38">Obese</cx:pt>
          <cx:pt idx="39">Obese</cx:pt>
          <cx:pt idx="40">Overweight</cx:pt>
          <cx:pt idx="41">Obese</cx:pt>
          <cx:pt idx="42">Normal Weight</cx:pt>
          <cx:pt idx="43">Obese</cx:pt>
          <cx:pt idx="44">Obese</cx:pt>
          <cx:pt idx="45">Obese</cx:pt>
          <cx:pt idx="46">Obese</cx:pt>
          <cx:pt idx="47">Obese</cx:pt>
          <cx:pt idx="48">Normal Weight</cx:pt>
          <cx:pt idx="49">Obese</cx:pt>
          <cx:pt idx="50">Obese</cx:pt>
          <cx:pt idx="51">Obese</cx:pt>
          <cx:pt idx="52">Overweight</cx:pt>
          <cx:pt idx="53">Obese</cx:pt>
          <cx:pt idx="54">Overweight</cx:pt>
          <cx:pt idx="55">Obese</cx:pt>
          <cx:pt idx="56">Obese</cx:pt>
          <cx:pt idx="57">Obese</cx:pt>
          <cx:pt idx="58">Normal Weight</cx:pt>
          <cx:pt idx="59">Obese</cx:pt>
          <cx:pt idx="60">Overweight</cx:pt>
          <cx:pt idx="61">Obese</cx:pt>
          <cx:pt idx="62">Normal Weight</cx:pt>
          <cx:pt idx="63">Overweight</cx:pt>
          <cx:pt idx="64">Normal Weight</cx:pt>
          <cx:pt idx="65">Overweight</cx:pt>
          <cx:pt idx="66">Obese</cx:pt>
          <cx:pt idx="67">Overweight</cx:pt>
          <cx:pt idx="68">Obese</cx:pt>
          <cx:pt idx="69">Normal Weight</cx:pt>
          <cx:pt idx="70">Normal Weight</cx:pt>
          <cx:pt idx="71">Overweight</cx:pt>
          <cx:pt idx="72">Overweight</cx:pt>
          <cx:pt idx="73">Obese</cx:pt>
          <cx:pt idx="74">Overweight</cx:pt>
          <cx:pt idx="75">Obese</cx:pt>
          <cx:pt idx="76">Overweight</cx:pt>
          <cx:pt idx="77">Obese</cx:pt>
          <cx:pt idx="78">Obese</cx:pt>
          <cx:pt idx="79">Obese</cx:pt>
          <cx:pt idx="80">Overweight</cx:pt>
          <cx:pt idx="81">Obese</cx:pt>
          <cx:pt idx="82">Obese</cx:pt>
          <cx:pt idx="83">Obese</cx:pt>
          <cx:pt idx="84">Obese</cx:pt>
          <cx:pt idx="85">Normal Weight</cx:pt>
          <cx:pt idx="86">Obese</cx:pt>
          <cx:pt idx="87">Overweight</cx:pt>
          <cx:pt idx="88">Overweight</cx:pt>
          <cx:pt idx="89">Overweight</cx:pt>
          <cx:pt idx="90">Obese</cx:pt>
          <cx:pt idx="91">Normal Weight</cx:pt>
          <cx:pt idx="92">Overweight</cx:pt>
          <cx:pt idx="93">Obese</cx:pt>
          <cx:pt idx="94">Obese</cx:pt>
          <cx:pt idx="95">Obese</cx:pt>
          <cx:pt idx="96">Obese</cx:pt>
          <cx:pt idx="97">Obese</cx:pt>
          <cx:pt idx="98">Normal Weight</cx:pt>
          <cx:pt idx="99">Normal Weight</cx:pt>
          <cx:pt idx="100">Obese</cx:pt>
          <cx:pt idx="101">Overweight</cx:pt>
          <cx:pt idx="102">Obese</cx:pt>
          <cx:pt idx="103">Obese</cx:pt>
          <cx:pt idx="104">Overweight</cx:pt>
          <cx:pt idx="105">Overweight</cx:pt>
          <cx:pt idx="106">Overweight</cx:pt>
          <cx:pt idx="107">Obese</cx:pt>
          <cx:pt idx="108">Overweight</cx:pt>
          <cx:pt idx="109">Obese</cx:pt>
          <cx:pt idx="110">Obese</cx:pt>
          <cx:pt idx="111">Overweight</cx:pt>
          <cx:pt idx="112">Obese</cx:pt>
          <cx:pt idx="113">Obese</cx:pt>
          <cx:pt idx="114">Obese</cx:pt>
          <cx:pt idx="115">Overweight</cx:pt>
          <cx:pt idx="116">Obese</cx:pt>
          <cx:pt idx="117">Overweight</cx:pt>
          <cx:pt idx="118">Overweight</cx:pt>
          <cx:pt idx="119">Normal Weight</cx:pt>
          <cx:pt idx="120">Obese</cx:pt>
          <cx:pt idx="121">Normal Weight</cx:pt>
          <cx:pt idx="122">Overweight</cx:pt>
          <cx:pt idx="123">Obese</cx:pt>
          <cx:pt idx="124">Obese</cx:pt>
          <cx:pt idx="125">Overweight</cx:pt>
          <cx:pt idx="126">Overweight</cx:pt>
          <cx:pt idx="127">Obese</cx:pt>
          <cx:pt idx="128">Underweight</cx:pt>
          <cx:pt idx="129">Obese</cx:pt>
          <cx:pt idx="130">Overweight</cx:pt>
          <cx:pt idx="131">Normal Weight</cx:pt>
          <cx:pt idx="132">Obese</cx:pt>
          <cx:pt idx="133">Overweight</cx:pt>
          <cx:pt idx="134">Overweight</cx:pt>
          <cx:pt idx="135">Overweight</cx:pt>
          <cx:pt idx="136">Obese</cx:pt>
          <cx:pt idx="137">Overweight</cx:pt>
          <cx:pt idx="138">Obese</cx:pt>
          <cx:pt idx="139">Obese</cx:pt>
          <cx:pt idx="140">Normal Weight</cx:pt>
          <cx:pt idx="141">Obese</cx:pt>
          <cx:pt idx="142">Overweight</cx:pt>
          <cx:pt idx="143">Overweight</cx:pt>
          <cx:pt idx="144">Overweight</cx:pt>
          <cx:pt idx="145">Obese</cx:pt>
          <cx:pt idx="146">Obese</cx:pt>
          <cx:pt idx="147">Obese</cx:pt>
          <cx:pt idx="148">Obese</cx:pt>
          <cx:pt idx="149">Overweight</cx:pt>
          <cx:pt idx="150">Normal Weight</cx:pt>
          <cx:pt idx="151">Overweight</cx:pt>
          <cx:pt idx="152">Obese</cx:pt>
          <cx:pt idx="153">Normal Weight</cx:pt>
          <cx:pt idx="154">Overweight</cx:pt>
          <cx:pt idx="155">Obese</cx:pt>
          <cx:pt idx="156">Normal Weight</cx:pt>
          <cx:pt idx="157">Overweight</cx:pt>
          <cx:pt idx="158">Obese</cx:pt>
          <cx:pt idx="159">Overweight</cx:pt>
          <cx:pt idx="160">Overweight</cx:pt>
          <cx:pt idx="161">Obese</cx:pt>
          <cx:pt idx="162">Obese</cx:pt>
          <cx:pt idx="163">Overweight</cx:pt>
          <cx:pt idx="164">Overweight</cx:pt>
          <cx:pt idx="165">Overweight</cx:pt>
          <cx:pt idx="166">Obese</cx:pt>
          <cx:pt idx="167">Obese</cx:pt>
          <cx:pt idx="168">Obese</cx:pt>
          <cx:pt idx="169">Normal Weight</cx:pt>
          <cx:pt idx="170">Obese</cx:pt>
          <cx:pt idx="171">Obese</cx:pt>
          <cx:pt idx="172">Underweight</cx:pt>
          <cx:pt idx="173">Obese</cx:pt>
          <cx:pt idx="174">Obese</cx:pt>
          <cx:pt idx="175">Obese</cx:pt>
          <cx:pt idx="176">Overweight</cx:pt>
          <cx:pt idx="177">Overweight</cx:pt>
          <cx:pt idx="178">Overweight</cx:pt>
          <cx:pt idx="179">Obese</cx:pt>
          <cx:pt idx="180">Overweight</cx:pt>
          <cx:pt idx="181">Obese</cx:pt>
          <cx:pt idx="182">Normal Weight</cx:pt>
          <cx:pt idx="183">Overweight</cx:pt>
          <cx:pt idx="184">Obese</cx:pt>
          <cx:pt idx="185">Obese</cx:pt>
          <cx:pt idx="186">Obese</cx:pt>
          <cx:pt idx="187">Obese</cx:pt>
          <cx:pt idx="188">Obese</cx:pt>
          <cx:pt idx="189">Obese</cx:pt>
          <cx:pt idx="190">Obese</cx:pt>
          <cx:pt idx="191">Overweight</cx:pt>
          <cx:pt idx="192">Overweight</cx:pt>
          <cx:pt idx="193">Overweight</cx:pt>
          <cx:pt idx="194">Obese</cx:pt>
          <cx:pt idx="195">Obese</cx:pt>
          <cx:pt idx="196">Obese</cx:pt>
          <cx:pt idx="197">Overweight</cx:pt>
          <cx:pt idx="198">Underweight</cx:pt>
          <cx:pt idx="199">Obese</cx:pt>
          <cx:pt idx="200">Obese</cx:pt>
          <cx:pt idx="201">Obese</cx:pt>
          <cx:pt idx="202">Normal Weight</cx:pt>
          <cx:pt idx="203">Obese</cx:pt>
          <cx:pt idx="204">Normal Weight</cx:pt>
          <cx:pt idx="205">Overweight</cx:pt>
          <cx:pt idx="206">Overweight</cx:pt>
          <cx:pt idx="207">Overweight</cx:pt>
          <cx:pt idx="208">Obese</cx:pt>
          <cx:pt idx="209">Obese</cx:pt>
          <cx:pt idx="210">Obese</cx:pt>
          <cx:pt idx="211">Obese</cx:pt>
          <cx:pt idx="212">Overweight</cx:pt>
          <cx:pt idx="213">Overweight</cx:pt>
          <cx:pt idx="214">Obese</cx:pt>
          <cx:pt idx="215">Obese</cx:pt>
          <cx:pt idx="216">Overweight</cx:pt>
          <cx:pt idx="217">Normal Weight</cx:pt>
          <cx:pt idx="218">Obese</cx:pt>
          <cx:pt idx="219">Normal Weight</cx:pt>
          <cx:pt idx="220">Obese</cx:pt>
          <cx:pt idx="221">Obese</cx:pt>
          <cx:pt idx="222">Obese</cx:pt>
          <cx:pt idx="223">Obese</cx:pt>
          <cx:pt idx="224">Normal Weight</cx:pt>
          <cx:pt idx="225">Obese</cx:pt>
          <cx:pt idx="226">Obese</cx:pt>
          <cx:pt idx="227">Obese</cx:pt>
          <cx:pt idx="228">Obese</cx:pt>
          <cx:pt idx="229">Overweight</cx:pt>
          <cx:pt idx="230">Obese</cx:pt>
          <cx:pt idx="231">Overweight</cx:pt>
          <cx:pt idx="232">Underweight</cx:pt>
          <cx:pt idx="233">Overweight</cx:pt>
          <cx:pt idx="234">Normal Weight</cx:pt>
          <cx:pt idx="235">Normal Weight</cx:pt>
          <cx:pt idx="236">Overweight</cx:pt>
          <cx:pt idx="237">Obese</cx:pt>
          <cx:pt idx="238">Overweight</cx:pt>
          <cx:pt idx="239">Obese</cx:pt>
          <cx:pt idx="240">Obese</cx:pt>
          <cx:pt idx="241">Normal Weight</cx:pt>
          <cx:pt idx="242">Overweight</cx:pt>
          <cx:pt idx="243">Obese</cx:pt>
          <cx:pt idx="244">Overweight</cx:pt>
          <cx:pt idx="245">Obese</cx:pt>
          <cx:pt idx="246">Obese</cx:pt>
          <cx:pt idx="247">Obese</cx:pt>
          <cx:pt idx="248">Normal Weight</cx:pt>
          <cx:pt idx="249">Overweight</cx:pt>
          <cx:pt idx="250">Underweight</cx:pt>
          <cx:pt idx="251">Obese</cx:pt>
          <cx:pt idx="252">Obese</cx:pt>
          <cx:pt idx="253">Obese</cx:pt>
          <cx:pt idx="254">Obese</cx:pt>
          <cx:pt idx="255">Overweight</cx:pt>
          <cx:pt idx="256">Obese</cx:pt>
          <cx:pt idx="257">Obese</cx:pt>
          <cx:pt idx="258">Normal Weight</cx:pt>
          <cx:pt idx="259">Obese</cx:pt>
          <cx:pt idx="260">Overweight</cx:pt>
          <cx:pt idx="261">Overweight</cx:pt>
          <cx:pt idx="262">Normal Weight</cx:pt>
          <cx:pt idx="263">Obese</cx:pt>
          <cx:pt idx="264">Obese</cx:pt>
          <cx:pt idx="265">Obese</cx:pt>
          <cx:pt idx="266">Normal Weight</cx:pt>
          <cx:pt idx="267">Obese</cx:pt>
          <cx:pt idx="268">Obese</cx:pt>
          <cx:pt idx="269">Overweight</cx:pt>
          <cx:pt idx="270">Overweight</cx:pt>
          <cx:pt idx="271">Obese</cx:pt>
          <cx:pt idx="272">Obese</cx:pt>
          <cx:pt idx="273">Overweight</cx:pt>
          <cx:pt idx="274">Overweight</cx:pt>
          <cx:pt idx="275">Overweight</cx:pt>
          <cx:pt idx="276">Normal Weight</cx:pt>
          <cx:pt idx="277">Normal Weight</cx:pt>
          <cx:pt idx="278">Obese</cx:pt>
          <cx:pt idx="279">Normal Weight</cx:pt>
          <cx:pt idx="280">Overweight</cx:pt>
          <cx:pt idx="281">Obese</cx:pt>
          <cx:pt idx="282">Overweight</cx:pt>
          <cx:pt idx="283">Obese</cx:pt>
          <cx:pt idx="284">Obese</cx:pt>
          <cx:pt idx="285">Overweight</cx:pt>
          <cx:pt idx="286">Obese</cx:pt>
          <cx:pt idx="287">Overweight</cx:pt>
          <cx:pt idx="288">Obese</cx:pt>
          <cx:pt idx="289">Overweight</cx:pt>
          <cx:pt idx="290">Obese</cx:pt>
          <cx:pt idx="291">Overweight</cx:pt>
          <cx:pt idx="292">Obese</cx:pt>
          <cx:pt idx="293">Overweight</cx:pt>
          <cx:pt idx="294">Overweight</cx:pt>
          <cx:pt idx="295">Normal Weight</cx:pt>
          <cx:pt idx="296">Overweight</cx:pt>
          <cx:pt idx="297">Overweight</cx:pt>
          <cx:pt idx="298">Obese</cx:pt>
          <cx:pt idx="299">Overweight</cx:pt>
          <cx:pt idx="300">Overweight</cx:pt>
          <cx:pt idx="301">Normal Weight</cx:pt>
          <cx:pt idx="302">Obese</cx:pt>
          <cx:pt idx="303">Obese</cx:pt>
          <cx:pt idx="304">Obese</cx:pt>
          <cx:pt idx="305">Obese</cx:pt>
          <cx:pt idx="306">Overweight</cx:pt>
          <cx:pt idx="307">Obese</cx:pt>
          <cx:pt idx="308">Obese</cx:pt>
          <cx:pt idx="309">Obese</cx:pt>
          <cx:pt idx="310">Overweight</cx:pt>
          <cx:pt idx="311">Normal Weight</cx:pt>
          <cx:pt idx="312">Obese</cx:pt>
          <cx:pt idx="313">Obese</cx:pt>
          <cx:pt idx="314">Obese</cx:pt>
          <cx:pt idx="315">Obese</cx:pt>
          <cx:pt idx="316">Obese</cx:pt>
          <cx:pt idx="317">Obese</cx:pt>
          <cx:pt idx="318">Overweight</cx:pt>
          <cx:pt idx="319">Obese</cx:pt>
          <cx:pt idx="320">Overweight</cx:pt>
          <cx:pt idx="321">Overweight</cx:pt>
          <cx:pt idx="322">Obese</cx:pt>
          <cx:pt idx="323">Obese</cx:pt>
          <cx:pt idx="324">Overweight</cx:pt>
          <cx:pt idx="325">Obese</cx:pt>
          <cx:pt idx="326">Normal Weight</cx:pt>
          <cx:pt idx="327">Obese</cx:pt>
          <cx:pt idx="328">Obese</cx:pt>
          <cx:pt idx="329">Obese</cx:pt>
          <cx:pt idx="330">Obese</cx:pt>
          <cx:pt idx="331">Overweight</cx:pt>
          <cx:pt idx="332">Obese</cx:pt>
          <cx:pt idx="333">Overweight</cx:pt>
          <cx:pt idx="334">Obese</cx:pt>
          <cx:pt idx="335">Obese</cx:pt>
          <cx:pt idx="336">Overweight</cx:pt>
          <cx:pt idx="337">Overweight</cx:pt>
          <cx:pt idx="338">Obese</cx:pt>
          <cx:pt idx="339">Overweight</cx:pt>
          <cx:pt idx="340">Overweight</cx:pt>
          <cx:pt idx="341">Obese</cx:pt>
          <cx:pt idx="342">Overweight</cx:pt>
          <cx:pt idx="343">Obese</cx:pt>
          <cx:pt idx="344">Obese</cx:pt>
          <cx:pt idx="345">Overweight</cx:pt>
          <cx:pt idx="346">Obese</cx:pt>
          <cx:pt idx="347">Obese</cx:pt>
          <cx:pt idx="348">Obese</cx:pt>
          <cx:pt idx="349">Overweight</cx:pt>
          <cx:pt idx="350">Normal Weight</cx:pt>
          <cx:pt idx="351">Overweight</cx:pt>
          <cx:pt idx="352">Overweight</cx:pt>
          <cx:pt idx="353">Obese</cx:pt>
          <cx:pt idx="354">Obese</cx:pt>
          <cx:pt idx="355">Overweight</cx:pt>
          <cx:pt idx="356">Obese</cx:pt>
          <cx:pt idx="357">Overweight</cx:pt>
          <cx:pt idx="358">Obese</cx:pt>
          <cx:pt idx="359">Normal Weight</cx:pt>
          <cx:pt idx="360">Obese</cx:pt>
          <cx:pt idx="361">Obese</cx:pt>
          <cx:pt idx="362">Normal Weight</cx:pt>
          <cx:pt idx="363">Overweight</cx:pt>
          <cx:pt idx="364">Normal Weight</cx:pt>
          <cx:pt idx="365">Obese</cx:pt>
          <cx:pt idx="366">Obese</cx:pt>
          <cx:pt idx="367">Overweight</cx:pt>
          <cx:pt idx="368">Obese</cx:pt>
          <cx:pt idx="369">Obese</cx:pt>
          <cx:pt idx="370">Normal Weight</cx:pt>
          <cx:pt idx="371">Normal Weight</cx:pt>
          <cx:pt idx="372">Obese</cx:pt>
          <cx:pt idx="373">Obese</cx:pt>
          <cx:pt idx="374">Obese</cx:pt>
          <cx:pt idx="375">Overweight</cx:pt>
          <cx:pt idx="376">Normal Weight</cx:pt>
          <cx:pt idx="377">Obese</cx:pt>
          <cx:pt idx="378">Obese</cx:pt>
          <cx:pt idx="379">Obese</cx:pt>
          <cx:pt idx="380">Underweight</cx:pt>
          <cx:pt idx="381">Obese</cx:pt>
          <cx:pt idx="382">Obese</cx:pt>
          <cx:pt idx="383">Obese</cx:pt>
          <cx:pt idx="384">Normal Weight</cx:pt>
          <cx:pt idx="385">Obese</cx:pt>
          <cx:pt idx="386">Obese</cx:pt>
          <cx:pt idx="387">Overweight</cx:pt>
          <cx:pt idx="388">Normal Weight</cx:pt>
          <cx:pt idx="389">Obese</cx:pt>
          <cx:pt idx="390">Obese</cx:pt>
          <cx:pt idx="391">Obese</cx:pt>
          <cx:pt idx="392">Obese</cx:pt>
          <cx:pt idx="393">Obese</cx:pt>
          <cx:pt idx="394">Obese</cx:pt>
          <cx:pt idx="395">Normal Weight</cx:pt>
          <cx:pt idx="396">Obese</cx:pt>
          <cx:pt idx="397">Obese</cx:pt>
          <cx:pt idx="398">Overweight</cx:pt>
          <cx:pt idx="399">Obese</cx:pt>
          <cx:pt idx="400">Normal Weight</cx:pt>
          <cx:pt idx="401">Obese</cx:pt>
          <cx:pt idx="402">Obese</cx:pt>
          <cx:pt idx="403">Obese</cx:pt>
          <cx:pt idx="404">Normal Weight</cx:pt>
          <cx:pt idx="405">Obese</cx:pt>
          <cx:pt idx="406">Normal Weight</cx:pt>
          <cx:pt idx="407">Normal Weight</cx:pt>
          <cx:pt idx="408">Normal Weight</cx:pt>
          <cx:pt idx="409">Obese</cx:pt>
          <cx:pt idx="410">Underweight</cx:pt>
          <cx:pt idx="411">Normal Weight</cx:pt>
          <cx:pt idx="412">Underweight</cx:pt>
          <cx:pt idx="413">Normal Weight</cx:pt>
          <cx:pt idx="414">Obese</cx:pt>
          <cx:pt idx="415">Obese</cx:pt>
          <cx:pt idx="416">Obese</cx:pt>
          <cx:pt idx="417">Normal Weight</cx:pt>
          <cx:pt idx="418">Obese</cx:pt>
          <cx:pt idx="419">Overweight</cx:pt>
          <cx:pt idx="420">Obese</cx:pt>
          <cx:pt idx="421">Obese</cx:pt>
          <cx:pt idx="422">Obese</cx:pt>
          <cx:pt idx="423">Obese</cx:pt>
          <cx:pt idx="424">Obese</cx:pt>
          <cx:pt idx="425">Normal Weight</cx:pt>
          <cx:pt idx="426">Overweight</cx:pt>
          <cx:pt idx="427">Overweight</cx:pt>
          <cx:pt idx="428">Underweight</cx:pt>
          <cx:pt idx="429">Obese</cx:pt>
          <cx:pt idx="430">Obese</cx:pt>
          <cx:pt idx="431">Normal Weight</cx:pt>
          <cx:pt idx="432">Overweight</cx:pt>
          <cx:pt idx="433">Obese</cx:pt>
          <cx:pt idx="434">Overweight</cx:pt>
          <cx:pt idx="435">Obese</cx:pt>
          <cx:pt idx="436">Obese</cx:pt>
          <cx:pt idx="437">Overweight</cx:pt>
          <cx:pt idx="438">Obese</cx:pt>
          <cx:pt idx="439">Overweight</cx:pt>
          <cx:pt idx="440">Obese</cx:pt>
          <cx:pt idx="441">Obese</cx:pt>
          <cx:pt idx="442">Obese</cx:pt>
          <cx:pt idx="443">Obese</cx:pt>
          <cx:pt idx="444">Overweight</cx:pt>
          <cx:pt idx="445">Obese</cx:pt>
          <cx:pt idx="446">Overweight</cx:pt>
          <cx:pt idx="447">Overweight</cx:pt>
          <cx:pt idx="448">Overweight</cx:pt>
          <cx:pt idx="449">Obese</cx:pt>
          <cx:pt idx="450">Overweight</cx:pt>
          <cx:pt idx="451">Normal Weight</cx:pt>
          <cx:pt idx="452">Normal Weight</cx:pt>
          <cx:pt idx="453">Overweight</cx:pt>
          <cx:pt idx="454">Obese</cx:pt>
          <cx:pt idx="455">Obese</cx:pt>
          <cx:pt idx="456">Obese</cx:pt>
          <cx:pt idx="457">Obese</cx:pt>
          <cx:pt idx="458">Obese</cx:pt>
          <cx:pt idx="459">Obese</cx:pt>
          <cx:pt idx="460">Obese</cx:pt>
          <cx:pt idx="461">Obese</cx:pt>
          <cx:pt idx="462">Obese</cx:pt>
          <cx:pt idx="463">Overweight</cx:pt>
          <cx:pt idx="464">Overweight</cx:pt>
          <cx:pt idx="465">Overweight</cx:pt>
          <cx:pt idx="466">Overweight</cx:pt>
          <cx:pt idx="467">Obese</cx:pt>
          <cx:pt idx="468">Normal Weight</cx:pt>
          <cx:pt idx="469">Normal Weight</cx:pt>
          <cx:pt idx="470">Obese</cx:pt>
          <cx:pt idx="471">Obese</cx:pt>
          <cx:pt idx="472">Overweight</cx:pt>
          <cx:pt idx="473">Obese</cx:pt>
          <cx:pt idx="474">Overweight</cx:pt>
          <cx:pt idx="475">Overweight</cx:pt>
          <cx:pt idx="476">Overweight</cx:pt>
          <cx:pt idx="477">Obese</cx:pt>
          <cx:pt idx="478">Obese</cx:pt>
          <cx:pt idx="479">Obese</cx:pt>
          <cx:pt idx="480">Obese</cx:pt>
          <cx:pt idx="481">Obese</cx:pt>
          <cx:pt idx="482">Obese</cx:pt>
          <cx:pt idx="483">Obese</cx:pt>
          <cx:pt idx="484">Obese</cx:pt>
          <cx:pt idx="485">Obese</cx:pt>
          <cx:pt idx="486">Normal Weight</cx:pt>
          <cx:pt idx="487">Overweight</cx:pt>
          <cx:pt idx="488">Obese</cx:pt>
          <cx:pt idx="489">Obese</cx:pt>
          <cx:pt idx="490">Obese</cx:pt>
          <cx:pt idx="491">Overweight</cx:pt>
          <cx:pt idx="492">Overweight</cx:pt>
          <cx:pt idx="493">Obese</cx:pt>
          <cx:pt idx="494">Overweight</cx:pt>
          <cx:pt idx="495">Overweight</cx:pt>
          <cx:pt idx="496">Normal Weight</cx:pt>
          <cx:pt idx="497">Overweight</cx:pt>
          <cx:pt idx="498">Normal Weight</cx:pt>
          <cx:pt idx="499">Obese</cx:pt>
          <cx:pt idx="500">Obese</cx:pt>
          <cx:pt idx="501">Overweight</cx:pt>
          <cx:pt idx="502">Normal Weight</cx:pt>
          <cx:pt idx="503">Obese</cx:pt>
          <cx:pt idx="504">Overweight</cx:pt>
          <cx:pt idx="505">Obese</cx:pt>
          <cx:pt idx="506">Obese</cx:pt>
          <cx:pt idx="507">Normal Weight</cx:pt>
          <cx:pt idx="508">Overweight</cx:pt>
          <cx:pt idx="509">Overweight</cx:pt>
          <cx:pt idx="510">Obese</cx:pt>
          <cx:pt idx="511">Obese</cx:pt>
          <cx:pt idx="512">Normal Weight</cx:pt>
          <cx:pt idx="513">Obese</cx:pt>
          <cx:pt idx="514">Overweight</cx:pt>
          <cx:pt idx="515">Obese</cx:pt>
          <cx:pt idx="516">Obese</cx:pt>
          <cx:pt idx="517">Obese</cx:pt>
          <cx:pt idx="518">Obese</cx:pt>
          <cx:pt idx="519">Obese</cx:pt>
          <cx:pt idx="520">Overweight</cx:pt>
          <cx:pt idx="521">Obese</cx:pt>
          <cx:pt idx="522">Obese</cx:pt>
          <cx:pt idx="523">Obese</cx:pt>
          <cx:pt idx="524">Overweight</cx:pt>
          <cx:pt idx="525">Obese</cx:pt>
          <cx:pt idx="526">Obese</cx:pt>
          <cx:pt idx="527">Overweight</cx:pt>
          <cx:pt idx="528">Obese</cx:pt>
          <cx:pt idx="529">Overweight</cx:pt>
          <cx:pt idx="530">Obese</cx:pt>
          <cx:pt idx="531">Obese</cx:pt>
          <cx:pt idx="532">Overweight</cx:pt>
          <cx:pt idx="533">Obese</cx:pt>
          <cx:pt idx="534">Obese</cx:pt>
          <cx:pt idx="535">Overweight</cx:pt>
          <cx:pt idx="536">Obese</cx:pt>
          <cx:pt idx="537">Obese</cx:pt>
          <cx:pt idx="538">Overweight</cx:pt>
          <cx:pt idx="539">Obese</cx:pt>
          <cx:pt idx="540">Obese</cx:pt>
          <cx:pt idx="541">Obese</cx:pt>
          <cx:pt idx="542">Obese</cx:pt>
          <cx:pt idx="543">Obese</cx:pt>
          <cx:pt idx="544">Obese</cx:pt>
          <cx:pt idx="545">Overweight</cx:pt>
          <cx:pt idx="546">Obese</cx:pt>
          <cx:pt idx="547">Obese</cx:pt>
          <cx:pt idx="548">Overweight</cx:pt>
          <cx:pt idx="549">Obese</cx:pt>
          <cx:pt idx="550">Obese</cx:pt>
          <cx:pt idx="551">Overweight</cx:pt>
          <cx:pt idx="552">Normal Weight</cx:pt>
          <cx:pt idx="553">Obese</cx:pt>
          <cx:pt idx="554">Obese</cx:pt>
          <cx:pt idx="555">Normal Weight</cx:pt>
          <cx:pt idx="556">Obese</cx:pt>
          <cx:pt idx="557">Obese</cx:pt>
          <cx:pt idx="558">Obese</cx:pt>
          <cx:pt idx="559">Obese</cx:pt>
          <cx:pt idx="560">Normal Weight</cx:pt>
          <cx:pt idx="561">Obese</cx:pt>
          <cx:pt idx="562">Obese</cx:pt>
          <cx:pt idx="563">Obese</cx:pt>
          <cx:pt idx="564">Obese</cx:pt>
          <cx:pt idx="565">Obese</cx:pt>
          <cx:pt idx="566">Obese</cx:pt>
          <cx:pt idx="567">Obese</cx:pt>
          <cx:pt idx="568">Obese</cx:pt>
          <cx:pt idx="569">Obese</cx:pt>
          <cx:pt idx="570">Overweight</cx:pt>
          <cx:pt idx="571">Obese</cx:pt>
          <cx:pt idx="572">Obese</cx:pt>
          <cx:pt idx="573">Obese</cx:pt>
          <cx:pt idx="574">Obese</cx:pt>
          <cx:pt idx="575">Overweight</cx:pt>
          <cx:pt idx="576">Overweight</cx:pt>
          <cx:pt idx="577">Obese</cx:pt>
          <cx:pt idx="578">Obese</cx:pt>
          <cx:pt idx="579">Normal Weight</cx:pt>
          <cx:pt idx="580">Overweight</cx:pt>
          <cx:pt idx="581">Obese</cx:pt>
          <cx:pt idx="582">Obese</cx:pt>
          <cx:pt idx="583">Normal Weight</cx:pt>
          <cx:pt idx="584">Normal Weight</cx:pt>
          <cx:pt idx="585">Overweight</cx:pt>
          <cx:pt idx="586">Normal Weight</cx:pt>
          <cx:pt idx="587">Obese</cx:pt>
          <cx:pt idx="588">Obese</cx:pt>
          <cx:pt idx="589">Obese</cx:pt>
          <cx:pt idx="590">Overweight</cx:pt>
          <cx:pt idx="591">Normal Weight</cx:pt>
          <cx:pt idx="592">Obese</cx:pt>
          <cx:pt idx="593">Normal Weight</cx:pt>
          <cx:pt idx="594">Obese</cx:pt>
          <cx:pt idx="595">Obese</cx:pt>
          <cx:pt idx="596">Overweight</cx:pt>
          <cx:pt idx="597">Obese</cx:pt>
          <cx:pt idx="598">Obese</cx:pt>
          <cx:pt idx="599">Obese</cx:pt>
          <cx:pt idx="600">Obese</cx:pt>
          <cx:pt idx="601">Obese</cx:pt>
          <cx:pt idx="602">Overweight</cx:pt>
          <cx:pt idx="603">Obese</cx:pt>
          <cx:pt idx="604">Overweight</cx:pt>
          <cx:pt idx="605">Obese</cx:pt>
          <cx:pt idx="606">Overweight</cx:pt>
          <cx:pt idx="607">Normal Weight</cx:pt>
          <cx:pt idx="608">Overweight</cx:pt>
          <cx:pt idx="609">Obese</cx:pt>
          <cx:pt idx="610">Overweight</cx:pt>
          <cx:pt idx="611">Obese</cx:pt>
          <cx:pt idx="612">Obese</cx:pt>
          <cx:pt idx="613">Normal Weight</cx:pt>
          <cx:pt idx="614">Obese</cx:pt>
          <cx:pt idx="615">Obese</cx:pt>
          <cx:pt idx="616">Overweight</cx:pt>
          <cx:pt idx="617">Overweight</cx:pt>
          <cx:pt idx="618">Obese</cx:pt>
          <cx:pt idx="619">Obese</cx:pt>
          <cx:pt idx="620">Obese</cx:pt>
          <cx:pt idx="621">Obese</cx:pt>
          <cx:pt idx="622">Normal Weight</cx:pt>
          <cx:pt idx="623">Obese</cx:pt>
          <cx:pt idx="624">Overweight</cx:pt>
          <cx:pt idx="625">Overweight</cx:pt>
          <cx:pt idx="626">Overweight</cx:pt>
          <cx:pt idx="627">Obese</cx:pt>
          <cx:pt idx="628">Obese</cx:pt>
          <cx:pt idx="629">Obese</cx:pt>
          <cx:pt idx="630">Obese</cx:pt>
          <cx:pt idx="631">Overweight</cx:pt>
          <cx:pt idx="632">Obese</cx:pt>
          <cx:pt idx="633">Normal Weight</cx:pt>
          <cx:pt idx="634">Obese</cx:pt>
          <cx:pt idx="635">Obese</cx:pt>
          <cx:pt idx="636">Normal Weight</cx:pt>
          <cx:pt idx="637">Obese</cx:pt>
          <cx:pt idx="638">Overweight</cx:pt>
          <cx:pt idx="639">Obese</cx:pt>
          <cx:pt idx="640">Obese</cx:pt>
          <cx:pt idx="641">Overweight</cx:pt>
          <cx:pt idx="642">Obese</cx:pt>
          <cx:pt idx="643">Obese</cx:pt>
          <cx:pt idx="644">Obese</cx:pt>
          <cx:pt idx="645">Obese</cx:pt>
          <cx:pt idx="646">Overweight</cx:pt>
          <cx:pt idx="647">Normal Weight</cx:pt>
          <cx:pt idx="648">Overweight</cx:pt>
          <cx:pt idx="649">Obese</cx:pt>
          <cx:pt idx="650">Obese</cx:pt>
          <cx:pt idx="651">Obese</cx:pt>
          <cx:pt idx="652">Obese</cx:pt>
          <cx:pt idx="653">Obese</cx:pt>
          <cx:pt idx="654">Obese</cx:pt>
          <cx:pt idx="655">Overweight</cx:pt>
          <cx:pt idx="656">Obese</cx:pt>
          <cx:pt idx="657">Obese</cx:pt>
          <cx:pt idx="658">Obese</cx:pt>
          <cx:pt idx="659">Overweight</cx:pt>
          <cx:pt idx="660">Obese</cx:pt>
          <cx:pt idx="661">Normal Weight</cx:pt>
          <cx:pt idx="662">Obese</cx:pt>
          <cx:pt idx="663">Obese</cx:pt>
          <cx:pt idx="664">Normal Weight</cx:pt>
          <cx:pt idx="665">Obese</cx:pt>
          <cx:pt idx="666">Overweight</cx:pt>
          <cx:pt idx="667">Obese</cx:pt>
          <cx:pt idx="668">Obese</cx:pt>
          <cx:pt idx="669">Overweight</cx:pt>
          <cx:pt idx="670">Obese</cx:pt>
          <cx:pt idx="671">Obese</cx:pt>
          <cx:pt idx="672">Overweight</cx:pt>
          <cx:pt idx="673">Obese</cx:pt>
          <cx:pt idx="674">Obese</cx:pt>
          <cx:pt idx="675">Normal Weight</cx:pt>
          <cx:pt idx="676">Obese</cx:pt>
          <cx:pt idx="677">Obese</cx:pt>
          <cx:pt idx="678">Obese</cx:pt>
          <cx:pt idx="679">Normal Weight</cx:pt>
          <cx:pt idx="680">Underweight</cx:pt>
          <cx:pt idx="681">Normal Weight</cx:pt>
          <cx:pt idx="682">Obese</cx:pt>
          <cx:pt idx="683">Normal Weight</cx:pt>
          <cx:pt idx="684">Underweight</cx:pt>
          <cx:pt idx="685">Overweight</cx:pt>
          <cx:pt idx="686">Overweight</cx:pt>
          <cx:pt idx="687">Obese</cx:pt>
          <cx:pt idx="688">Normal Weight</cx:pt>
          <cx:pt idx="689">Obese</cx:pt>
          <cx:pt idx="690">Overweight</cx:pt>
          <cx:pt idx="691">Obese</cx:pt>
          <cx:pt idx="692">Obese</cx:pt>
          <cx:pt idx="693">Normal Weight</cx:pt>
          <cx:pt idx="694">Obese</cx:pt>
          <cx:pt idx="695">Obese</cx:pt>
          <cx:pt idx="696">Obese</cx:pt>
          <cx:pt idx="697">Obese</cx:pt>
          <cx:pt idx="698">Obese</cx:pt>
          <cx:pt idx="699">Obese</cx:pt>
          <cx:pt idx="700">Obese</cx:pt>
          <cx:pt idx="701">Obese</cx:pt>
          <cx:pt idx="702">Obese</cx:pt>
          <cx:pt idx="703">Overweight</cx:pt>
          <cx:pt idx="704">Overweight</cx:pt>
          <cx:pt idx="705">Obese</cx:pt>
          <cx:pt idx="706">Obese</cx:pt>
          <cx:pt idx="707">Overweight</cx:pt>
          <cx:pt idx="708">Obese</cx:pt>
          <cx:pt idx="709">Overweight</cx:pt>
          <cx:pt idx="710">Obese</cx:pt>
          <cx:pt idx="711">Normal Weight</cx:pt>
          <cx:pt idx="712">Obese</cx:pt>
          <cx:pt idx="713">Obese</cx:pt>
          <cx:pt idx="714">Normal Weight</cx:pt>
          <cx:pt idx="715">Overweight</cx:pt>
          <cx:pt idx="716">Normal Weight</cx:pt>
          <cx:pt idx="717">Normal Weight</cx:pt>
          <cx:pt idx="718">Obese</cx:pt>
          <cx:pt idx="719">Obese</cx:pt>
          <cx:pt idx="720">Obese</cx:pt>
          <cx:pt idx="721">Obese</cx:pt>
          <cx:pt idx="722">Obese</cx:pt>
          <cx:pt idx="723">Obese</cx:pt>
          <cx:pt idx="724">Overweight</cx:pt>
          <cx:pt idx="725">Obese</cx:pt>
          <cx:pt idx="726">Overweight</cx:pt>
          <cx:pt idx="727">Normal Weight</cx:pt>
          <cx:pt idx="728">Obese</cx:pt>
          <cx:pt idx="729">Obese</cx:pt>
          <cx:pt idx="730">Normal Weight</cx:pt>
          <cx:pt idx="731">Normal Weight</cx:pt>
          <cx:pt idx="732">Obese</cx:pt>
          <cx:pt idx="733">Overweight</cx:pt>
          <cx:pt idx="734">Obese</cx:pt>
          <cx:pt idx="735">Obese</cx:pt>
          <cx:pt idx="736">Obese</cx:pt>
          <cx:pt idx="737">Normal Weight</cx:pt>
          <cx:pt idx="738">Obese</cx:pt>
          <cx:pt idx="739">Obese</cx:pt>
          <cx:pt idx="740">Normal Weight</cx:pt>
          <cx:pt idx="741">Overweight</cx:pt>
          <cx:pt idx="742">Obese</cx:pt>
          <cx:pt idx="743">Overweight</cx:pt>
          <cx:pt idx="744">Overweight</cx:pt>
          <cx:pt idx="745">Obese</cx:pt>
          <cx:pt idx="746">Overweight</cx:pt>
          <cx:pt idx="747">Normal Weight</cx:pt>
          <cx:pt idx="748">Obese</cx:pt>
          <cx:pt idx="749">Obese</cx:pt>
          <cx:pt idx="750">Overweight</cx:pt>
          <cx:pt idx="751">Overweight</cx:pt>
          <cx:pt idx="752">Obese</cx:pt>
          <cx:pt idx="753">Normal Weight</cx:pt>
          <cx:pt idx="754">Obese</cx:pt>
          <cx:pt idx="755">Overweight</cx:pt>
          <cx:pt idx="756">Normal Weight</cx:pt>
          <cx:pt idx="757">Overweight</cx:pt>
          <cx:pt idx="758">Obese</cx:pt>
          <cx:pt idx="759">Obese</cx:pt>
          <cx:pt idx="760">Obese</cx:pt>
          <cx:pt idx="761">Obese</cx:pt>
          <cx:pt idx="762">Overweight</cx:pt>
          <cx:pt idx="763">Overweight</cx:pt>
          <cx:pt idx="764">Overweight</cx:pt>
          <cx:pt idx="765">Obese</cx:pt>
          <cx:pt idx="766">Obese</cx:pt>
          <cx:pt idx="767">Overweight</cx:pt>
          <cx:pt idx="768">Obese</cx:pt>
          <cx:pt idx="769">Normal Weight</cx:pt>
          <cx:pt idx="770">Obese</cx:pt>
          <cx:pt idx="771">Overweight</cx:pt>
          <cx:pt idx="772">Obese</cx:pt>
          <cx:pt idx="773">Overweight</cx:pt>
          <cx:pt idx="774">Obese</cx:pt>
          <cx:pt idx="775">Obese</cx:pt>
          <cx:pt idx="776">Obese</cx:pt>
          <cx:pt idx="777">Obese</cx:pt>
          <cx:pt idx="778">Obese</cx:pt>
          <cx:pt idx="779">Overweight</cx:pt>
          <cx:pt idx="780">Normal Weight</cx:pt>
          <cx:pt idx="781">Obese</cx:pt>
          <cx:pt idx="782">Obese</cx:pt>
          <cx:pt idx="783">Overweight</cx:pt>
          <cx:pt idx="784">Overweight</cx:pt>
          <cx:pt idx="785">Overweight</cx:pt>
          <cx:pt idx="786">Obese</cx:pt>
          <cx:pt idx="787">Obese</cx:pt>
          <cx:pt idx="788">Normal Weight</cx:pt>
          <cx:pt idx="789">Obese</cx:pt>
          <cx:pt idx="790">Obese</cx:pt>
          <cx:pt idx="791">Overweight</cx:pt>
          <cx:pt idx="792">Normal Weight</cx:pt>
          <cx:pt idx="793">Normal Weight</cx:pt>
          <cx:pt idx="794">Obese</cx:pt>
          <cx:pt idx="795">Overweight</cx:pt>
          <cx:pt idx="796">Obese</cx:pt>
          <cx:pt idx="797">Normal Weight</cx:pt>
          <cx:pt idx="798">Obese</cx:pt>
          <cx:pt idx="799">Normal Weight</cx:pt>
          <cx:pt idx="800">Overweight</cx:pt>
          <cx:pt idx="801">Obese</cx:pt>
          <cx:pt idx="802">Normal Weight</cx:pt>
          <cx:pt idx="803">Obese</cx:pt>
          <cx:pt idx="804">Overweight</cx:pt>
          <cx:pt idx="805">Obese</cx:pt>
          <cx:pt idx="806">Obese</cx:pt>
          <cx:pt idx="807">Obese</cx:pt>
          <cx:pt idx="808">Obese</cx:pt>
          <cx:pt idx="809">Overweight</cx:pt>
          <cx:pt idx="810">Obese</cx:pt>
          <cx:pt idx="811">Obese</cx:pt>
          <cx:pt idx="812">Normal Weight</cx:pt>
          <cx:pt idx="813">Normal Weight</cx:pt>
          <cx:pt idx="814">Obese</cx:pt>
          <cx:pt idx="815">Obese</cx:pt>
          <cx:pt idx="816">Normal Weight</cx:pt>
          <cx:pt idx="817">Obese</cx:pt>
          <cx:pt idx="818">Overweight</cx:pt>
          <cx:pt idx="819">Obese</cx:pt>
          <cx:pt idx="820">Obese</cx:pt>
          <cx:pt idx="821">Underweight</cx:pt>
          <cx:pt idx="822">Obese</cx:pt>
          <cx:pt idx="823">Overweight</cx:pt>
          <cx:pt idx="824">Normal Weight</cx:pt>
          <cx:pt idx="825">Obese</cx:pt>
          <cx:pt idx="826">Obese</cx:pt>
          <cx:pt idx="827">Overweight</cx:pt>
          <cx:pt idx="828">Obese</cx:pt>
          <cx:pt idx="829">Normal Weight</cx:pt>
          <cx:pt idx="830">Obese</cx:pt>
          <cx:pt idx="831">Overweight</cx:pt>
          <cx:pt idx="832">Normal Weight</cx:pt>
          <cx:pt idx="833">Obese</cx:pt>
          <cx:pt idx="834">Obese</cx:pt>
          <cx:pt idx="835">Obese</cx:pt>
          <cx:pt idx="836">Obese</cx:pt>
          <cx:pt idx="837">Overweight</cx:pt>
          <cx:pt idx="838">Normal Weight</cx:pt>
          <cx:pt idx="839">Obese</cx:pt>
          <cx:pt idx="840">Obese</cx:pt>
          <cx:pt idx="841">Normal Weight</cx:pt>
          <cx:pt idx="842">Obese</cx:pt>
          <cx:pt idx="843">Overweight</cx:pt>
          <cx:pt idx="844">Obese</cx:pt>
          <cx:pt idx="845">Obese</cx:pt>
          <cx:pt idx="846">Obese</cx:pt>
          <cx:pt idx="847">Obese</cx:pt>
          <cx:pt idx="848">Normal Weight</cx:pt>
          <cx:pt idx="849">Obese</cx:pt>
          <cx:pt idx="850">Obese</cx:pt>
          <cx:pt idx="851">Obese</cx:pt>
          <cx:pt idx="852">Obese</cx:pt>
          <cx:pt idx="853">Normal Weight</cx:pt>
          <cx:pt idx="854">Normal Weight</cx:pt>
          <cx:pt idx="855">Overweight</cx:pt>
          <cx:pt idx="856">Obese</cx:pt>
          <cx:pt idx="857">Normal Weight</cx:pt>
          <cx:pt idx="858">Obese</cx:pt>
          <cx:pt idx="859">Overweight</cx:pt>
          <cx:pt idx="860">Obese</cx:pt>
          <cx:pt idx="861">Overweight</cx:pt>
          <cx:pt idx="862">Obese</cx:pt>
          <cx:pt idx="863">Normal Weight</cx:pt>
          <cx:pt idx="864">Overweight</cx:pt>
          <cx:pt idx="865">Overweight</cx:pt>
          <cx:pt idx="866">Obese</cx:pt>
          <cx:pt idx="867">Obese</cx:pt>
          <cx:pt idx="868">Normal Weight</cx:pt>
          <cx:pt idx="869">Normal Weight</cx:pt>
          <cx:pt idx="870">Obese</cx:pt>
          <cx:pt idx="871">Overweight</cx:pt>
          <cx:pt idx="872">Normal Weight</cx:pt>
          <cx:pt idx="873">Obese</cx:pt>
          <cx:pt idx="874">Normal Weight</cx:pt>
          <cx:pt idx="875">Overweight</cx:pt>
          <cx:pt idx="876">Overweight</cx:pt>
          <cx:pt idx="877">Obese</cx:pt>
          <cx:pt idx="878">Overweight</cx:pt>
          <cx:pt idx="879">Overweight</cx:pt>
          <cx:pt idx="880">Obese</cx:pt>
          <cx:pt idx="881">Overweight</cx:pt>
          <cx:pt idx="882">Normal Weight</cx:pt>
          <cx:pt idx="883">Obese</cx:pt>
          <cx:pt idx="884">Overweight</cx:pt>
          <cx:pt idx="885">Overweight</cx:pt>
          <cx:pt idx="886">Overweight</cx:pt>
          <cx:pt idx="887">Obese</cx:pt>
          <cx:pt idx="888">Obese</cx:pt>
          <cx:pt idx="889">Obese</cx:pt>
          <cx:pt idx="890">Overweight</cx:pt>
          <cx:pt idx="891">Overweight</cx:pt>
          <cx:pt idx="892">Normal Weight</cx:pt>
          <cx:pt idx="893">Obese</cx:pt>
          <cx:pt idx="894">Obese</cx:pt>
          <cx:pt idx="895">Obese</cx:pt>
          <cx:pt idx="896">Normal Weight</cx:pt>
          <cx:pt idx="897">Overweight</cx:pt>
          <cx:pt idx="898">Obese</cx:pt>
          <cx:pt idx="899">Normal Weight</cx:pt>
          <cx:pt idx="900">Normal Weight</cx:pt>
          <cx:pt idx="901">Obese</cx:pt>
          <cx:pt idx="902">Overweight</cx:pt>
          <cx:pt idx="903">Obese</cx:pt>
          <cx:pt idx="904">Obese</cx:pt>
          <cx:pt idx="905">Overweight</cx:pt>
          <cx:pt idx="906">Obese</cx:pt>
          <cx:pt idx="907">Obese</cx:pt>
          <cx:pt idx="908">Obese</cx:pt>
          <cx:pt idx="909">Normal Weight</cx:pt>
          <cx:pt idx="910">Overweight</cx:pt>
          <cx:pt idx="911">Obese</cx:pt>
          <cx:pt idx="912">Overweight</cx:pt>
          <cx:pt idx="913">Overweight</cx:pt>
          <cx:pt idx="914">Normal Weight</cx:pt>
          <cx:pt idx="915">Obese</cx:pt>
          <cx:pt idx="916">Overweight</cx:pt>
          <cx:pt idx="917">Normal Weight</cx:pt>
          <cx:pt idx="918">Overweight</cx:pt>
          <cx:pt idx="919">Obese</cx:pt>
          <cx:pt idx="920">Overweight</cx:pt>
          <cx:pt idx="921">Obese</cx:pt>
          <cx:pt idx="922">Obese</cx:pt>
          <cx:pt idx="923">Obese</cx:pt>
          <cx:pt idx="924">Normal Weight</cx:pt>
          <cx:pt idx="925">Obese</cx:pt>
          <cx:pt idx="926">Normal Weight</cx:pt>
          <cx:pt idx="927">Normal Weight</cx:pt>
          <cx:pt idx="928">Obese</cx:pt>
          <cx:pt idx="929">Obese</cx:pt>
          <cx:pt idx="930">Obese</cx:pt>
          <cx:pt idx="931">Obese</cx:pt>
          <cx:pt idx="932">Overweight</cx:pt>
          <cx:pt idx="933">Obese</cx:pt>
          <cx:pt idx="934">Obese</cx:pt>
          <cx:pt idx="935">Overweight</cx:pt>
          <cx:pt idx="936">Overweight</cx:pt>
          <cx:pt idx="937">Normal Weight</cx:pt>
          <cx:pt idx="938">Overweight</cx:pt>
          <cx:pt idx="939">Overweight</cx:pt>
          <cx:pt idx="940">Normal Weight</cx:pt>
          <cx:pt idx="941">Obese</cx:pt>
          <cx:pt idx="942">Obese</cx:pt>
          <cx:pt idx="943">Normal Weight</cx:pt>
          <cx:pt idx="944">Obese</cx:pt>
          <cx:pt idx="945">Obese</cx:pt>
          <cx:pt idx="946">Obese</cx:pt>
          <cx:pt idx="947">Obese</cx:pt>
          <cx:pt idx="948">Obese</cx:pt>
          <cx:pt idx="949">Overweight</cx:pt>
          <cx:pt idx="950">Underweight</cx:pt>
          <cx:pt idx="951">Obese</cx:pt>
          <cx:pt idx="952">Overweight</cx:pt>
          <cx:pt idx="953">Obese</cx:pt>
          <cx:pt idx="954">Overweight</cx:pt>
          <cx:pt idx="955">Obese</cx:pt>
          <cx:pt idx="956">Obese</cx:pt>
          <cx:pt idx="957">Overweight</cx:pt>
          <cx:pt idx="958">Obese</cx:pt>
          <cx:pt idx="959">Obese</cx:pt>
          <cx:pt idx="960">Obese</cx:pt>
          <cx:pt idx="961">Overweight</cx:pt>
          <cx:pt idx="962">Obese</cx:pt>
          <cx:pt idx="963">Normal Weight</cx:pt>
          <cx:pt idx="964">Obese</cx:pt>
          <cx:pt idx="965">Overweight</cx:pt>
          <cx:pt idx="966">Normal Weight</cx:pt>
          <cx:pt idx="967">Overweight</cx:pt>
          <cx:pt idx="968">Overweight</cx:pt>
          <cx:pt idx="969">Obese</cx:pt>
          <cx:pt idx="970">Overweight</cx:pt>
          <cx:pt idx="971">Normal Weight</cx:pt>
          <cx:pt idx="972">Normal Weight</cx:pt>
          <cx:pt idx="973">Obese</cx:pt>
          <cx:pt idx="974">Obese</cx:pt>
          <cx:pt idx="975">Normal Weight</cx:pt>
          <cx:pt idx="976">Obese</cx:pt>
          <cx:pt idx="977">Overweight</cx:pt>
          <cx:pt idx="978">Obese</cx:pt>
          <cx:pt idx="979">Obese</cx:pt>
          <cx:pt idx="980">Overweight</cx:pt>
          <cx:pt idx="981">Normal Weight</cx:pt>
          <cx:pt idx="982">Overweight</cx:pt>
          <cx:pt idx="983">Obese</cx:pt>
          <cx:pt idx="984">Obese</cx:pt>
          <cx:pt idx="985">Overweight</cx:pt>
          <cx:pt idx="986">Obese</cx:pt>
          <cx:pt idx="987">Overweight</cx:pt>
          <cx:pt idx="988">Obese</cx:pt>
          <cx:pt idx="989">Normal Weight</cx:pt>
          <cx:pt idx="990">Normal Weight</cx:pt>
          <cx:pt idx="991">Overweight</cx:pt>
          <cx:pt idx="992">Obese</cx:pt>
          <cx:pt idx="993">Overweight</cx:pt>
          <cx:pt idx="994">Normal Weight</cx:pt>
          <cx:pt idx="995">Normal Weight</cx:pt>
          <cx:pt idx="996">Obese</cx:pt>
          <cx:pt idx="997">Obese</cx:pt>
          <cx:pt idx="998">Obese</cx:pt>
          <cx:pt idx="999">Overweight</cx:pt>
          <cx:pt idx="1000">Normal Weight</cx:pt>
          <cx:pt idx="1001">Obese</cx:pt>
          <cx:pt idx="1002">Overweight</cx:pt>
          <cx:pt idx="1003">Overweight</cx:pt>
          <cx:pt idx="1004">Normal Weight</cx:pt>
          <cx:pt idx="1005">Obese</cx:pt>
          <cx:pt idx="1006">Overweight</cx:pt>
          <cx:pt idx="1007">Overweight</cx:pt>
          <cx:pt idx="1008">Overweight</cx:pt>
          <cx:pt idx="1009">Overweight</cx:pt>
          <cx:pt idx="1010">Normal Weight</cx:pt>
          <cx:pt idx="1011">Normal Weight</cx:pt>
          <cx:pt idx="1012">Obese</cx:pt>
          <cx:pt idx="1013">Obese</cx:pt>
          <cx:pt idx="1014">Overweight</cx:pt>
          <cx:pt idx="1015">Overweight</cx:pt>
          <cx:pt idx="1016">Normal Weight</cx:pt>
          <cx:pt idx="1017">Obese</cx:pt>
          <cx:pt idx="1018">Obese</cx:pt>
          <cx:pt idx="1019">Obese</cx:pt>
          <cx:pt idx="1020">Obese</cx:pt>
          <cx:pt idx="1021">Obese</cx:pt>
          <cx:pt idx="1022">Obese</cx:pt>
          <cx:pt idx="1023">Normal Weight</cx:pt>
          <cx:pt idx="1024">Obese</cx:pt>
          <cx:pt idx="1025">Obese</cx:pt>
          <cx:pt idx="1026">Overweight</cx:pt>
          <cx:pt idx="1027">Normal Weight</cx:pt>
          <cx:pt idx="1028">Obese</cx:pt>
          <cx:pt idx="1029">Underweight</cx:pt>
          <cx:pt idx="1030">Normal Weight</cx:pt>
          <cx:pt idx="1031">Obese</cx:pt>
          <cx:pt idx="1032">Overweight</cx:pt>
          <cx:pt idx="1033">Normal Weight</cx:pt>
          <cx:pt idx="1034">Obese</cx:pt>
          <cx:pt idx="1035">Normal Weight</cx:pt>
          <cx:pt idx="1036">Obese</cx:pt>
          <cx:pt idx="1037">Obese</cx:pt>
          <cx:pt idx="1038">Overweight</cx:pt>
          <cx:pt idx="1039">Overweight</cx:pt>
          <cx:pt idx="1040">Overweight</cx:pt>
          <cx:pt idx="1041">Normal Weight</cx:pt>
          <cx:pt idx="1042">Obese</cx:pt>
          <cx:pt idx="1043">Overweight</cx:pt>
          <cx:pt idx="1044">Obese</cx:pt>
          <cx:pt idx="1045">Normal Weight</cx:pt>
          <cx:pt idx="1046">Overweight</cx:pt>
          <cx:pt idx="1047">Obese</cx:pt>
          <cx:pt idx="1048">Normal Weight</cx:pt>
          <cx:pt idx="1049">Obese</cx:pt>
          <cx:pt idx="1050">Obese</cx:pt>
          <cx:pt idx="1051">Overweight</cx:pt>
          <cx:pt idx="1052">Overweight</cx:pt>
          <cx:pt idx="1053">Overweight</cx:pt>
          <cx:pt idx="1054">Normal Weight</cx:pt>
          <cx:pt idx="1055">Overweight</cx:pt>
          <cx:pt idx="1056">Overweight</cx:pt>
          <cx:pt idx="1057">Obese</cx:pt>
          <cx:pt idx="1058">Obese</cx:pt>
          <cx:pt idx="1059">Obese</cx:pt>
          <cx:pt idx="1060">Obese</cx:pt>
          <cx:pt idx="1061">Overweight</cx:pt>
          <cx:pt idx="1062">Obese</cx:pt>
          <cx:pt idx="1063">Overweight</cx:pt>
          <cx:pt idx="1064">Overweight</cx:pt>
          <cx:pt idx="1065">Overweight</cx:pt>
          <cx:pt idx="1066">Obese</cx:pt>
          <cx:pt idx="1067">Obese</cx:pt>
          <cx:pt idx="1068">Normal Weight</cx:pt>
          <cx:pt idx="1069">Obese</cx:pt>
          <cx:pt idx="1070">Obese</cx:pt>
          <cx:pt idx="1071">Obese</cx:pt>
          <cx:pt idx="1072">Obese</cx:pt>
          <cx:pt idx="1073">Overweight</cx:pt>
          <cx:pt idx="1074">Underweight</cx:pt>
          <cx:pt idx="1075">Overweight</cx:pt>
          <cx:pt idx="1076">Obese</cx:pt>
          <cx:pt idx="1077">Overweight</cx:pt>
          <cx:pt idx="1078">Obese</cx:pt>
          <cx:pt idx="1079">Obese</cx:pt>
          <cx:pt idx="1080">Normal Weight</cx:pt>
          <cx:pt idx="1081">Overweight</cx:pt>
          <cx:pt idx="1082">Normal Weight</cx:pt>
          <cx:pt idx="1083">Obese</cx:pt>
          <cx:pt idx="1084">Obese</cx:pt>
          <cx:pt idx="1085">Underweight</cx:pt>
          <cx:pt idx="1086">Overweight</cx:pt>
          <cx:pt idx="1087">Obese</cx:pt>
          <cx:pt idx="1088">Obese</cx:pt>
          <cx:pt idx="1089">Normal Weight</cx:pt>
          <cx:pt idx="1090">Obese</cx:pt>
          <cx:pt idx="1091">Overweight</cx:pt>
          <cx:pt idx="1092">Obese</cx:pt>
          <cx:pt idx="1093">Obese</cx:pt>
          <cx:pt idx="1094">Obese</cx:pt>
          <cx:pt idx="1095">Obese</cx:pt>
          <cx:pt idx="1096">Obese</cx:pt>
          <cx:pt idx="1097">Obese</cx:pt>
          <cx:pt idx="1098">Obese</cx:pt>
          <cx:pt idx="1099">Obese</cx:pt>
          <cx:pt idx="1100">Normal Weight</cx:pt>
          <cx:pt idx="1101">Overweight</cx:pt>
          <cx:pt idx="1102">Obese</cx:pt>
          <cx:pt idx="1103">Obese</cx:pt>
          <cx:pt idx="1104">Overweight</cx:pt>
          <cx:pt idx="1105">Obese</cx:pt>
          <cx:pt idx="1106">Obese</cx:pt>
          <cx:pt idx="1107">Overweight</cx:pt>
          <cx:pt idx="1108">Obese</cx:pt>
          <cx:pt idx="1109">Normal Weight</cx:pt>
          <cx:pt idx="1110">Obese</cx:pt>
          <cx:pt idx="1111">Obese</cx:pt>
          <cx:pt idx="1112">Overweight</cx:pt>
          <cx:pt idx="1113">Overweight</cx:pt>
          <cx:pt idx="1114">Normal Weight</cx:pt>
          <cx:pt idx="1115">Obese</cx:pt>
          <cx:pt idx="1116">Overweight</cx:pt>
          <cx:pt idx="1117">Obese</cx:pt>
          <cx:pt idx="1118">Obese</cx:pt>
          <cx:pt idx="1119">Normal Weight</cx:pt>
          <cx:pt idx="1120">Obese</cx:pt>
          <cx:pt idx="1121">Obese</cx:pt>
          <cx:pt idx="1122">Obese</cx:pt>
          <cx:pt idx="1123">Obese</cx:pt>
          <cx:pt idx="1124">Obese</cx:pt>
          <cx:pt idx="1125">Overweight</cx:pt>
          <cx:pt idx="1126">Overweight</cx:pt>
          <cx:pt idx="1127">Obese</cx:pt>
          <cx:pt idx="1128">Obese</cx:pt>
          <cx:pt idx="1129">Normal Weight</cx:pt>
          <cx:pt idx="1130">Normal Weight</cx:pt>
          <cx:pt idx="1131">Obese</cx:pt>
          <cx:pt idx="1132">Obese</cx:pt>
          <cx:pt idx="1133">Underweight</cx:pt>
          <cx:pt idx="1134">Obese</cx:pt>
          <cx:pt idx="1135">Overweight</cx:pt>
          <cx:pt idx="1136">Overweight</cx:pt>
          <cx:pt idx="1137">Normal Weight</cx:pt>
          <cx:pt idx="1138">Obese</cx:pt>
          <cx:pt idx="1139">Obese</cx:pt>
          <cx:pt idx="1140">Obese</cx:pt>
          <cx:pt idx="1141">Obese</cx:pt>
          <cx:pt idx="1142">Normal Weight</cx:pt>
          <cx:pt idx="1143">Obese</cx:pt>
          <cx:pt idx="1144">Obese</cx:pt>
          <cx:pt idx="1145">Obese</cx:pt>
          <cx:pt idx="1146">Obese</cx:pt>
          <cx:pt idx="1147">Obese</cx:pt>
          <cx:pt idx="1148">Normal Weight</cx:pt>
          <cx:pt idx="1149">Obese</cx:pt>
          <cx:pt idx="1150">Obese</cx:pt>
          <cx:pt idx="1151">Obese</cx:pt>
          <cx:pt idx="1152">Obese</cx:pt>
          <cx:pt idx="1153">Obese</cx:pt>
          <cx:pt idx="1154">Overweight</cx:pt>
          <cx:pt idx="1155">Normal Weight</cx:pt>
          <cx:pt idx="1156">Obese</cx:pt>
          <cx:pt idx="1157">Normal Weight</cx:pt>
          <cx:pt idx="1158">Obese</cx:pt>
          <cx:pt idx="1159">Obese</cx:pt>
          <cx:pt idx="1160">Obese</cx:pt>
          <cx:pt idx="1161">Obese</cx:pt>
          <cx:pt idx="1162">Obese</cx:pt>
          <cx:pt idx="1163">Overweight</cx:pt>
          <cx:pt idx="1164">Overweight</cx:pt>
          <cx:pt idx="1165">Overweight</cx:pt>
          <cx:pt idx="1166">Obese</cx:pt>
          <cx:pt idx="1167">Normal Weight</cx:pt>
          <cx:pt idx="1168">Obese</cx:pt>
          <cx:pt idx="1169">Obese</cx:pt>
          <cx:pt idx="1170">Overweight</cx:pt>
          <cx:pt idx="1171">Overweight</cx:pt>
          <cx:pt idx="1172">Obese</cx:pt>
          <cx:pt idx="1173">Overweight</cx:pt>
          <cx:pt idx="1174">Obese</cx:pt>
          <cx:pt idx="1175">Overweight</cx:pt>
          <cx:pt idx="1176">Normal Weight</cx:pt>
          <cx:pt idx="1177">Overweight</cx:pt>
          <cx:pt idx="1178">Obese</cx:pt>
          <cx:pt idx="1179">Overweight</cx:pt>
          <cx:pt idx="1180">Obese</cx:pt>
          <cx:pt idx="1181">Obese</cx:pt>
          <cx:pt idx="1182">Obese</cx:pt>
          <cx:pt idx="1183">Overweight</cx:pt>
          <cx:pt idx="1184">Overweight</cx:pt>
          <cx:pt idx="1185">Normal Weight</cx:pt>
          <cx:pt idx="1186">Obese</cx:pt>
          <cx:pt idx="1187">Obese</cx:pt>
          <cx:pt idx="1188">Overweight</cx:pt>
          <cx:pt idx="1189">Overweight</cx:pt>
          <cx:pt idx="1190">Obese</cx:pt>
          <cx:pt idx="1191">Normal Weight</cx:pt>
          <cx:pt idx="1192">Obese</cx:pt>
          <cx:pt idx="1193">Obese</cx:pt>
          <cx:pt idx="1194">Normal Weight</cx:pt>
          <cx:pt idx="1195">Overweight</cx:pt>
          <cx:pt idx="1196">Obese</cx:pt>
          <cx:pt idx="1197">Obese</cx:pt>
          <cx:pt idx="1198">Overweight</cx:pt>
          <cx:pt idx="1199">Overweight</cx:pt>
          <cx:pt idx="1200">Normal Weight</cx:pt>
          <cx:pt idx="1201">Obese</cx:pt>
          <cx:pt idx="1202">Obese</cx:pt>
          <cx:pt idx="1203">Obese</cx:pt>
          <cx:pt idx="1204">Overweight</cx:pt>
          <cx:pt idx="1205">Underweight</cx:pt>
          <cx:pt idx="1206">Obese</cx:pt>
          <cx:pt idx="1207">Obese</cx:pt>
          <cx:pt idx="1208">Overweight</cx:pt>
          <cx:pt idx="1209">Obese</cx:pt>
          <cx:pt idx="1210">Obese</cx:pt>
          <cx:pt idx="1211">Obese</cx:pt>
          <cx:pt idx="1212">Normal Weight</cx:pt>
          <cx:pt idx="1213">Obese</cx:pt>
          <cx:pt idx="1214">Obese</cx:pt>
          <cx:pt idx="1215">Obese</cx:pt>
          <cx:pt idx="1216">Overweight</cx:pt>
          <cx:pt idx="1217">Obese</cx:pt>
          <cx:pt idx="1218">Obese</cx:pt>
          <cx:pt idx="1219">Obese</cx:pt>
          <cx:pt idx="1220">Normal Weight</cx:pt>
          <cx:pt idx="1221">Overweight</cx:pt>
          <cx:pt idx="1222">Overweight</cx:pt>
          <cx:pt idx="1223">Normal Weight</cx:pt>
          <cx:pt idx="1224">Normal Weight</cx:pt>
          <cx:pt idx="1225">Obese</cx:pt>
          <cx:pt idx="1226">Underweight</cx:pt>
          <cx:pt idx="1227">Obese</cx:pt>
          <cx:pt idx="1228">Obese</cx:pt>
          <cx:pt idx="1229">Obese</cx:pt>
          <cx:pt idx="1230">Obese</cx:pt>
          <cx:pt idx="1231">Normal Weight</cx:pt>
          <cx:pt idx="1232">Normal Weight</cx:pt>
          <cx:pt idx="1233">Normal Weight</cx:pt>
          <cx:pt idx="1234">Overweight</cx:pt>
          <cx:pt idx="1235">Obese</cx:pt>
          <cx:pt idx="1236">Normal Weight</cx:pt>
          <cx:pt idx="1237">Overweight</cx:pt>
          <cx:pt idx="1238">Normal Weight</cx:pt>
          <cx:pt idx="1239">Obese</cx:pt>
          <cx:pt idx="1240">Obese</cx:pt>
          <cx:pt idx="1241">Obese</cx:pt>
          <cx:pt idx="1242">Normal Weight</cx:pt>
          <cx:pt idx="1243">Obese</cx:pt>
          <cx:pt idx="1244">Obese</cx:pt>
          <cx:pt idx="1245">Normal Weight</cx:pt>
          <cx:pt idx="1246">Overweight</cx:pt>
          <cx:pt idx="1247">Overweight</cx:pt>
          <cx:pt idx="1248">Obese</cx:pt>
          <cx:pt idx="1249">Obese</cx:pt>
          <cx:pt idx="1250">Overweight</cx:pt>
          <cx:pt idx="1251">Normal Weight</cx:pt>
          <cx:pt idx="1252">Overweight</cx:pt>
          <cx:pt idx="1253">Overweight</cx:pt>
          <cx:pt idx="1254">Overweight</cx:pt>
          <cx:pt idx="1255">Obese</cx:pt>
          <cx:pt idx="1256">Obese</cx:pt>
          <cx:pt idx="1257">Overweight</cx:pt>
          <cx:pt idx="1258">Obese</cx:pt>
          <cx:pt idx="1259">Normal Weight</cx:pt>
          <cx:pt idx="1260">Normal Weight</cx:pt>
          <cx:pt idx="1261">Obese</cx:pt>
          <cx:pt idx="1262">Overweight</cx:pt>
          <cx:pt idx="1263">Overweight</cx:pt>
          <cx:pt idx="1264">Obese</cx:pt>
          <cx:pt idx="1265">Normal Weight</cx:pt>
          <cx:pt idx="1266">Obese</cx:pt>
          <cx:pt idx="1267">Obese</cx:pt>
          <cx:pt idx="1268">Obese</cx:pt>
          <cx:pt idx="1269">Overweight</cx:pt>
          <cx:pt idx="1270">Obese</cx:pt>
          <cx:pt idx="1271">Obese</cx:pt>
          <cx:pt idx="1272">Overweight</cx:pt>
          <cx:pt idx="1273">Overweight</cx:pt>
          <cx:pt idx="1274">Overweight</cx:pt>
          <cx:pt idx="1275">Normal Weight</cx:pt>
          <cx:pt idx="1276">Obese</cx:pt>
          <cx:pt idx="1277">Overweight</cx:pt>
          <cx:pt idx="1278">Obese</cx:pt>
          <cx:pt idx="1279">Overweight</cx:pt>
          <cx:pt idx="1280">Obese</cx:pt>
          <cx:pt idx="1281">Overweight</cx:pt>
          <cx:pt idx="1282">Normal Weight</cx:pt>
          <cx:pt idx="1283">Obese</cx:pt>
          <cx:pt idx="1284">Obese</cx:pt>
          <cx:pt idx="1285">Normal Weight</cx:pt>
          <cx:pt idx="1286">Underweight</cx:pt>
          <cx:pt idx="1287">Overweight</cx:pt>
          <cx:pt idx="1288">Obese</cx:pt>
          <cx:pt idx="1289">Obese</cx:pt>
          <cx:pt idx="1290">Normal Weight</cx:pt>
          <cx:pt idx="1291">Obese</cx:pt>
          <cx:pt idx="1292">Normal Weight</cx:pt>
          <cx:pt idx="1293">Overweight</cx:pt>
          <cx:pt idx="1294">Overweight</cx:pt>
          <cx:pt idx="1295">Normal Weight</cx:pt>
          <cx:pt idx="1296">Overweight</cx:pt>
          <cx:pt idx="1297">Overweight</cx:pt>
          <cx:pt idx="1298">Overweight</cx:pt>
          <cx:pt idx="1299">Overweight</cx:pt>
          <cx:pt idx="1300">Obese</cx:pt>
          <cx:pt idx="1301">Obese</cx:pt>
          <cx:pt idx="1302">Normal Weight</cx:pt>
          <cx:pt idx="1303">Overweight</cx:pt>
          <cx:pt idx="1304">Normal Weight</cx:pt>
          <cx:pt idx="1305">Overweight</cx:pt>
          <cx:pt idx="1306">Normal Weight</cx:pt>
          <cx:pt idx="1307">Overweight</cx:pt>
          <cx:pt idx="1308">Obese</cx:pt>
          <cx:pt idx="1309">Obese</cx:pt>
          <cx:pt idx="1310">Overweight</cx:pt>
          <cx:pt idx="1311">Overweight</cx:pt>
          <cx:pt idx="1312">Obese</cx:pt>
          <cx:pt idx="1313">Obese</cx:pt>
          <cx:pt idx="1314">Normal Weight</cx:pt>
          <cx:pt idx="1315">Overweight</cx:pt>
          <cx:pt idx="1316">Normal Weight</cx:pt>
          <cx:pt idx="1317">Obese</cx:pt>
          <cx:pt idx="1318">Obese</cx:pt>
          <cx:pt idx="1319">Overweight</cx:pt>
          <cx:pt idx="1320">Obese</cx:pt>
          <cx:pt idx="1321">Overweight</cx:pt>
          <cx:pt idx="1322">Obese</cx:pt>
          <cx:pt idx="1323">Obese</cx:pt>
          <cx:pt idx="1324">Overweight</cx:pt>
          <cx:pt idx="1325">Obese</cx:pt>
          <cx:pt idx="1326">Obese</cx:pt>
          <cx:pt idx="1327">Obese</cx:pt>
          <cx:pt idx="1328">Normal Weight</cx:pt>
          <cx:pt idx="1329">Obese</cx:pt>
          <cx:pt idx="1330">Overweight</cx:pt>
          <cx:pt idx="1331">Obese</cx:pt>
          <cx:pt idx="1332">Obese</cx:pt>
          <cx:pt idx="1333">Obese</cx:pt>
          <cx:pt idx="1334">Obese</cx:pt>
          <cx:pt idx="1335">Obese</cx:pt>
          <cx:pt idx="1336">Overweight</cx:pt>
          <cx:pt idx="1337">Overweight</cx:pt>
        </cx:lvl>
      </cx:strDim>
      <cx:numDim type="val">
        <cx:f>data!$J$2:$J$1339</cx:f>
        <cx:lvl ptCount="1338" formatCode="General">
          <cx:pt idx="0">16884.923999999999</cx:pt>
          <cx:pt idx="1">1725.5523000000001</cx:pt>
          <cx:pt idx="2">4449.4620000000004</cx:pt>
          <cx:pt idx="3">21984.47061</cx:pt>
          <cx:pt idx="4">3866.8552</cx:pt>
          <cx:pt idx="5">3756.6215999999999</cx:pt>
          <cx:pt idx="6">8240.5895999999993</cx:pt>
          <cx:pt idx="7">7281.5056000000004</cx:pt>
          <cx:pt idx="8">6406.4107000000004</cx:pt>
          <cx:pt idx="9">28923.136920000001</cx:pt>
          <cx:pt idx="10">2721.3208</cx:pt>
          <cx:pt idx="11">27808.7251</cx:pt>
          <cx:pt idx="12">1826.8430000000001</cx:pt>
          <cx:pt idx="13">11090.7178</cx:pt>
          <cx:pt idx="14">39611.757700000002</cx:pt>
          <cx:pt idx="15">1837.2370000000001</cx:pt>
          <cx:pt idx="16">10797.3362</cx:pt>
          <cx:pt idx="17">2395.17155</cx:pt>
          <cx:pt idx="18">10602.385</cx:pt>
          <cx:pt idx="19">36837.466999999997</cx:pt>
          <cx:pt idx="20">13228.846949999999</cx:pt>
          <cx:pt idx="21">4149.7359999999999</cx:pt>
          <cx:pt idx="22">1137.011</cx:pt>
          <cx:pt idx="23">37701.876799999998</cx:pt>
          <cx:pt idx="24">6203.90175</cx:pt>
          <cx:pt idx="25">14001.1338</cx:pt>
          <cx:pt idx="26">14451.835150000001</cx:pt>
          <cx:pt idx="27">12268.632250000001</cx:pt>
          <cx:pt idx="28">2775.1921499999999</cx:pt>
          <cx:pt idx="29">38711</cx:pt>
          <cx:pt idx="30">35585.576000000001</cx:pt>
          <cx:pt idx="31">2198.1898500000002</cx:pt>
          <cx:pt idx="32">4687.7969999999996</cx:pt>
          <cx:pt idx="33">13770.097900000001</cx:pt>
          <cx:pt idx="34">51194.559139999998</cx:pt>
          <cx:pt idx="35">1625.4337499999999</cx:pt>
          <cx:pt idx="36">15612.19335</cx:pt>
          <cx:pt idx="37">2302.3000000000002</cx:pt>
          <cx:pt idx="38">39774.276299999998</cx:pt>
          <cx:pt idx="39">48173.360999999997</cx:pt>
          <cx:pt idx="40">3046.0619999999999</cx:pt>
          <cx:pt idx="41">4949.7587000000003</cx:pt>
          <cx:pt idx="42">6272.4772000000003</cx:pt>
          <cx:pt idx="43">6313.759</cx:pt>
          <cx:pt idx="44">6079.6715000000004</cx:pt>
          <cx:pt idx="45">20630.283510000001</cx:pt>
          <cx:pt idx="46">3393.35635</cx:pt>
          <cx:pt idx="47">3556.9223000000002</cx:pt>
          <cx:pt idx="48">12629.896699999999</cx:pt>
          <cx:pt idx="49">38709.175999999999</cx:pt>
          <cx:pt idx="50">2211.1307499999998</cx:pt>
          <cx:pt idx="51">3579.8287</cx:pt>
          <cx:pt idx="52">23568.272000000001</cx:pt>
          <cx:pt idx="53">37742.575700000001</cx:pt>
          <cx:pt idx="54">8059.6791000000003</cx:pt>
          <cx:pt idx="55">47496.494449999998</cx:pt>
          <cx:pt idx="56">13607.36875</cx:pt>
          <cx:pt idx="57">34303.167200000004</cx:pt>
          <cx:pt idx="58">23244.790199999999</cx:pt>
          <cx:pt idx="59">5989.5236500000001</cx:pt>
          <cx:pt idx="60">8606.2173999999995</cx:pt>
          <cx:pt idx="61">4504.6624000000002</cx:pt>
          <cx:pt idx="62">30166.618170000002</cx:pt>
          <cx:pt idx="63">4133.6416499999996</cx:pt>
          <cx:pt idx="64">14711.7438</cx:pt>
          <cx:pt idx="65">1743.2139999999999</cx:pt>
          <cx:pt idx="66">14235.072</cx:pt>
          <cx:pt idx="67">6389.3778499999999</cx:pt>
          <cx:pt idx="68">5920.1040999999996</cx:pt>
          <cx:pt idx="69">17663.144199999999</cx:pt>
          <cx:pt idx="70">16577.779500000001</cx:pt>
          <cx:pt idx="71">6799.4579999999996</cx:pt>
          <cx:pt idx="72">11741.726000000001</cx:pt>
          <cx:pt idx="73">11946.625899999999</cx:pt>
          <cx:pt idx="74">7726.8540000000003</cx:pt>
          <cx:pt idx="75">11356.660900000001</cx:pt>
          <cx:pt idx="76">3947.4131000000002</cx:pt>
          <cx:pt idx="77">1532.4697000000001</cx:pt>
          <cx:pt idx="78">2755.0209500000001</cx:pt>
          <cx:pt idx="79">6571.0243499999997</cx:pt>
          <cx:pt idx="80">4441.2131499999996</cx:pt>
          <cx:pt idx="81">7935.29115</cx:pt>
          <cx:pt idx="82">37165.163800000002</cx:pt>
          <cx:pt idx="83">11033.661700000001</cx:pt>
          <cx:pt idx="84">39836.519</cx:pt>
          <cx:pt idx="85">21098.554049999999</cx:pt>
          <cx:pt idx="86">43578.939400000003</cx:pt>
          <cx:pt idx="87">11073.175999999999</cx:pt>
          <cx:pt idx="88">8026.6665999999996</cx:pt>
          <cx:pt idx="89">11082.5772</cx:pt>
          <cx:pt idx="90">2026.9740999999999</cx:pt>
          <cx:pt idx="91">10942.13205</cx:pt>
          <cx:pt idx="92">30184.936699999998</cx:pt>
          <cx:pt idx="93">5729.0052999999998</cx:pt>
          <cx:pt idx="94">47291.055</cx:pt>
          <cx:pt idx="95">3766.8838000000001</cx:pt>
          <cx:pt idx="96">12105.32</cx:pt>
          <cx:pt idx="97">10226.2842</cx:pt>
          <cx:pt idx="98">22412.648499999999</cx:pt>
          <cx:pt idx="99">15820.699000000001</cx:pt>
          <cx:pt idx="100">6186.1270000000004</cx:pt>
          <cx:pt idx="101">3645.0893999999998</cx:pt>
          <cx:pt idx="102">21344.846699999998</cx:pt>
          <cx:pt idx="103">30942.191800000001</cx:pt>
          <cx:pt idx="104">5003.8530000000001</cx:pt>
          <cx:pt idx="105">17560.37975</cx:pt>
          <cx:pt idx="106">2331.5189999999998</cx:pt>
          <cx:pt idx="107">3877.3042500000001</cx:pt>
          <cx:pt idx="108">2867.1196</cx:pt>
          <cx:pt idx="109">47055.532099999997</cx:pt>
          <cx:pt idx="110">10825.253699999999</cx:pt>
          <cx:pt idx="111">11881.358</cx:pt>
          <cx:pt idx="112">4646.759</cx:pt>
          <cx:pt idx="113">2404.7338</cx:pt>
          <cx:pt idx="114">11488.31695</cx:pt>
          <cx:pt idx="115">30259.995559999999</cx:pt>
          <cx:pt idx="116">11381.3254</cx:pt>
          <cx:pt idx="117">19107.779600000002</cx:pt>
          <cx:pt idx="118">8601.3292999999994</cx:pt>
          <cx:pt idx="119">6686.4313000000002</cx:pt>
          <cx:pt idx="120">7740.3370000000004</cx:pt>
          <cx:pt idx="121">1705.6244999999999</cx:pt>
          <cx:pt idx="122">2257.47525</cx:pt>
          <cx:pt idx="123">39556.494500000001</cx:pt>
          <cx:pt idx="124">10115.00885</cx:pt>
          <cx:pt idx="125">3385.3991500000002</cx:pt>
          <cx:pt idx="126">17081.080000000002</cx:pt>
          <cx:pt idx="127">9634.5380000000005</cx:pt>
          <cx:pt idx="128">32734.186300000001</cx:pt>
          <cx:pt idx="129">6082.4049999999997</cx:pt>
          <cx:pt idx="130">12815.444949999999</cx:pt>
          <cx:pt idx="131">13616.3586</cx:pt>
          <cx:pt idx="132">11163.567999999999</cx:pt>
          <cx:pt idx="133">1632.5644500000001</cx:pt>
          <cx:pt idx="134">2457.2111500000001</cx:pt>
          <cx:pt idx="135">2155.6815000000001</cx:pt>
          <cx:pt idx="136">1261.442</cx:pt>
          <cx:pt idx="137">2045.68525</cx:pt>
          <cx:pt idx="138">27322.73386</cx:pt>
          <cx:pt idx="139">2166.732</cx:pt>
          <cx:pt idx="140">27375.904780000001</cx:pt>
          <cx:pt idx="141">3490.5491000000002</cx:pt>
          <cx:pt idx="142">18972.494999999999</cx:pt>
          <cx:pt idx="143">18157.876</cx:pt>
          <cx:pt idx="144">20745.989099999999</cx:pt>
          <cx:pt idx="145">5138.2566999999999</cx:pt>
          <cx:pt idx="146">40720.551050000002</cx:pt>
          <cx:pt idx="147">9877.6077000000005</cx:pt>
          <cx:pt idx="148">10959.6947</cx:pt>
          <cx:pt idx="149">1842.519</cx:pt>
          <cx:pt idx="150">5125.2156999999997</cx:pt>
          <cx:pt idx="151">7789.6350000000002</cx:pt>
          <cx:pt idx="152">6334.3435499999996</cx:pt>
          <cx:pt idx="153">19964.746299999999</cx:pt>
          <cx:pt idx="154">7077.1894000000002</cx:pt>
          <cx:pt idx="155">6948.7007999999996</cx:pt>
          <cx:pt idx="156">21223.675800000001</cx:pt>
          <cx:pt idx="157">15518.180249999999</cx:pt>
          <cx:pt idx="158">36950.256699999998</cx:pt>
          <cx:pt idx="159">19749.383379999999</cx:pt>
          <cx:pt idx="160">21348.705999999998</cx:pt>
          <cx:pt idx="161">36149.483500000002</cx:pt>
          <cx:pt idx="162">10450.552</cx:pt>
          <cx:pt idx="163">5152.134</cx:pt>
          <cx:pt idx="164">5028.1466</cx:pt>
          <cx:pt idx="165">10407.085849999999</cx:pt>
          <cx:pt idx="166">4830.6300000000001</cx:pt>
          <cx:pt idx="167">6128.79745</cx:pt>
          <cx:pt idx="168">2719.2797500000001</cx:pt>
          <cx:pt idx="169">4827.9049500000001</cx:pt>
          <cx:pt idx="170">13405.390299999999</cx:pt>
          <cx:pt idx="171">8116.6800000000003</cx:pt>
          <cx:pt idx="172">1694.7963999999999</cx:pt>
          <cx:pt idx="173">5246.0469999999996</cx:pt>
          <cx:pt idx="174">2855.4375500000001</cx:pt>
          <cx:pt idx="175">48824.449999999997</cx:pt>
          <cx:pt idx="176">6455.86265</cx:pt>
          <cx:pt idx="177">10436.096</cx:pt>
          <cx:pt idx="178">8823.2790000000005</cx:pt>
          <cx:pt idx="179">8538.28845</cx:pt>
          <cx:pt idx="180">11735.87905</cx:pt>
          <cx:pt idx="181">1631.8212000000001</cx:pt>
          <cx:pt idx="182">4005.4225000000001</cx:pt>
          <cx:pt idx="183">7419.4778999999999</cx:pt>
          <cx:pt idx="184">7731.4270999999999</cx:pt>
          <cx:pt idx="185">43753.337050000002</cx:pt>
          <cx:pt idx="186">3981.9767999999999</cx:pt>
          <cx:pt idx="187">5325.6509999999998</cx:pt>
          <cx:pt idx="188">6775.9610000000002</cx:pt>
          <cx:pt idx="189">4922.9159</cx:pt>
          <cx:pt idx="190">12557.605299999999</cx:pt>
          <cx:pt idx="191">4883.866</cx:pt>
          <cx:pt idx="192">2137.6536000000001</cx:pt>
          <cx:pt idx="193">12044.342000000001</cx:pt>
          <cx:pt idx="194">1137.4697000000001</cx:pt>
          <cx:pt idx="195">1639.5631000000001</cx:pt>
          <cx:pt idx="196">5649.7150000000001</cx:pt>
          <cx:pt idx="197">8516.8289999999997</cx:pt>
          <cx:pt idx="198">9644.2525000000005</cx:pt>
          <cx:pt idx="199">14901.5167</cx:pt>
          <cx:pt idx="200">2130.6759000000002</cx:pt>
          <cx:pt idx="201">8871.1517000000003</cx:pt>
          <cx:pt idx="202">13012.20865</cx:pt>
          <cx:pt idx="203">37133.898200000003</cx:pt>
          <cx:pt idx="204">7147.1049999999996</cx:pt>
          <cx:pt idx="205">4337.7352000000001</cx:pt>
          <cx:pt idx="206">11743.299000000001</cx:pt>
          <cx:pt idx="207">20984.0936</cx:pt>
          <cx:pt idx="208">13880.949000000001</cx:pt>
          <cx:pt idx="209">6610.1097</cx:pt>
          <cx:pt idx="210">1980.0699999999999</cx:pt>
          <cx:pt idx="211">8162.7162500000004</cx:pt>
          <cx:pt idx="212">3537.703</cx:pt>
          <cx:pt idx="213">5002.7826999999997</cx:pt>
          <cx:pt idx="214">8520.0259999999998</cx:pt>
          <cx:pt idx="215">7371.7719999999999</cx:pt>
          <cx:pt idx="216">10355.641</cx:pt>
          <cx:pt idx="217">2483.7359999999999</cx:pt>
          <cx:pt idx="218">3392.9767999999999</cx:pt>
          <cx:pt idx="219">25081.76784</cx:pt>
          <cx:pt idx="220">5012.4709999999995</cx:pt>
          <cx:pt idx="221">10564.8845</cx:pt>
          <cx:pt idx="222">5253.5240000000003</cx:pt>
          <cx:pt idx="223">34779.614999999998</cx:pt>
          <cx:pt idx="224">19515.5416</cx:pt>
          <cx:pt idx="225">11987.1682</cx:pt>
          <cx:pt idx="226">2689.4953999999998</cx:pt>
          <cx:pt idx="227">24227.337240000001</cx:pt>
          <cx:pt idx="228">7358.1756500000001</cx:pt>
          <cx:pt idx="229">9225.2564000000002</cx:pt>
          <cx:pt idx="230">7443.6430499999997</cx:pt>
          <cx:pt idx="231">14001.286700000001</cx:pt>
          <cx:pt idx="232">1727.7850000000001</cx:pt>
          <cx:pt idx="233">12333.828</cx:pt>
          <cx:pt idx="234">6710.1918999999998</cx:pt>
          <cx:pt idx="235">19444.265800000001</cx:pt>
          <cx:pt idx="236">1615.7666999999999</cx:pt>
          <cx:pt idx="237">4463.2051000000001</cx:pt>
          <cx:pt idx="238">17352.6803</cx:pt>
          <cx:pt idx="239">7152.6714000000002</cx:pt>
          <cx:pt idx="240">38511.628299999997</cx:pt>
          <cx:pt idx="241">5354.0746499999996</cx:pt>
          <cx:pt idx="242">35160.134570000002</cx:pt>
          <cx:pt idx="243">7196.8670000000002</cx:pt>
          <cx:pt idx="244">29523.1656</cx:pt>
          <cx:pt idx="245">24476.478510000001</cx:pt>
          <cx:pt idx="246">12648.7034</cx:pt>
          <cx:pt idx="247">1986.9333999999999</cx:pt>
          <cx:pt idx="248">1832.0940000000001</cx:pt>
          <cx:pt idx="249">4040.55825</cx:pt>
          <cx:pt idx="250">12829.455099999999</cx:pt>
          <cx:pt idx="251">47305.305</cx:pt>
          <cx:pt idx="252">44260.749900000003</cx:pt>
          <cx:pt idx="253">4260.7439999999997</cx:pt>
          <cx:pt idx="254">41097.161749999999</cx:pt>
          <cx:pt idx="255">13047.332350000001</cx:pt>
          <cx:pt idx="256">43921.183700000001</cx:pt>
          <cx:pt idx="257">5400.9804999999997</cx:pt>
          <cx:pt idx="258">11520.099850000001</cx:pt>
          <cx:pt idx="259">33750.291799999999</cx:pt>
          <cx:pt idx="260">11837.16</cx:pt>
          <cx:pt idx="261">17085.267599999999</cx:pt>
          <cx:pt idx="262">24869.836800000001</cx:pt>
          <cx:pt idx="263">36219.405449999998</cx:pt>
          <cx:pt idx="264">20462.997660000001</cx:pt>
          <cx:pt idx="265">46151.124499999998</cx:pt>
          <cx:pt idx="266">17179.522000000001</cx:pt>
          <cx:pt idx="267">14590.63205</cx:pt>
          <cx:pt idx="268">7441.0529999999999</cx:pt>
          <cx:pt idx="269">9282.4806000000008</cx:pt>
          <cx:pt idx="270">1719.4363000000001</cx:pt>
          <cx:pt idx="271">42856.838000000003</cx:pt>
          <cx:pt idx="272">7265.7025000000003</cx:pt>
          <cx:pt idx="273">9617.6624499999998</cx:pt>
          <cx:pt idx="274">2523.1695</cx:pt>
          <cx:pt idx="275">9715.8410000000003</cx:pt>
          <cx:pt idx="276">2803.69785</cx:pt>
          <cx:pt idx="277">2150.4690000000001</cx:pt>
          <cx:pt idx="278">12928.7911</cx:pt>
          <cx:pt idx="279">9855.1314000000002</cx:pt>
          <cx:pt idx="280">22331.566800000001</cx:pt>
          <cx:pt idx="281">48549.178350000002</cx:pt>
          <cx:pt idx="282">4237.12655</cx:pt>
          <cx:pt idx="283">11879.10405</cx:pt>
          <cx:pt idx="284">9625.9200000000001</cx:pt>
          <cx:pt idx="285">7742.1098000000002</cx:pt>
          <cx:pt idx="286">9432.9253000000008</cx:pt>
          <cx:pt idx="287">14256.192800000001</cx:pt>
          <cx:pt idx="288">47896.79135</cx:pt>
          <cx:pt idx="289">25992.821039999999</cx:pt>
          <cx:pt idx="290">3172.018</cx:pt>
          <cx:pt idx="291">20277.807509999999</cx:pt>
          <cx:pt idx="292">42112.2356</cx:pt>
          <cx:pt idx="293">2156.7518</cx:pt>
          <cx:pt idx="294">3906.127</cx:pt>
          <cx:pt idx="295">1704.5681</cx:pt>
          <cx:pt idx="296">16297.846</cx:pt>
          <cx:pt idx="297">21978.676899999999</cx:pt>
          <cx:pt idx="298">38746.355100000001</cx:pt>
          <cx:pt idx="299">9249.4951999999994</cx:pt>
          <cx:pt idx="300">6746.7425000000003</cx:pt>
          <cx:pt idx="301">24873.384900000001</cx:pt>
          <cx:pt idx="302">12265.5069</cx:pt>
          <cx:pt idx="303">4349.4620000000004</cx:pt>
          <cx:pt idx="304">12646.207</cx:pt>
          <cx:pt idx="305">19442.353500000001</cx:pt>
          <cx:pt idx="306">20177.671129999999</cx:pt>
          <cx:pt idx="307">4151.0286999999998</cx:pt>
          <cx:pt idx="308">11944.594349999999</cx:pt>
          <cx:pt idx="309">7749.1563999999998</cx:pt>
          <cx:pt idx="310">8444.4740000000002</cx:pt>
          <cx:pt idx="311">1737.376</cx:pt>
          <cx:pt idx="312">42124.515299999999</cx:pt>
          <cx:pt idx="313">8124.4084000000003</cx:pt>
          <cx:pt idx="314">34838.873</cx:pt>
          <cx:pt idx="315">9722.7695000000003</cx:pt>
          <cx:pt idx="316">8835.2649500000007</cx:pt>
          <cx:pt idx="317">10435.06525</cx:pt>
          <cx:pt idx="318">7421.1945500000002</cx:pt>
          <cx:pt idx="319">4667.6076499999999</cx:pt>
          <cx:pt idx="320">4894.7533000000003</cx:pt>
          <cx:pt idx="321">24671.663339999999</cx:pt>
          <cx:pt idx="322">35491.639999999999</cx:pt>
          <cx:pt idx="323">11566.30055</cx:pt>
          <cx:pt idx="324">2866.0909999999999</cx:pt>
          <cx:pt idx="325">6600.2059499999996</cx:pt>
          <cx:pt idx="326">3561.8888999999999</cx:pt>
          <cx:pt idx="327">42760.502200000003</cx:pt>
          <cx:pt idx="328">47928.029999999999</cx:pt>
          <cx:pt idx="329">9144.5650000000005</cx:pt>
          <cx:pt idx="330">48517.563150000002</cx:pt>
          <cx:pt idx="331">24393.6224</cx:pt>
          <cx:pt idx="332">13429.035400000001</cx:pt>
          <cx:pt idx="333">11658.379150000001</cx:pt>
          <cx:pt idx="334">19144.576519999999</cx:pt>
          <cx:pt idx="335">13822.803</cx:pt>
          <cx:pt idx="336">12142.578600000001</cx:pt>
          <cx:pt idx="337">13937.666499999999</cx:pt>
          <cx:pt idx="338">41919.097000000002</cx:pt>
          <cx:pt idx="339">8232.6388000000006</cx:pt>
          <cx:pt idx="340">18955.220170000001</cx:pt>
          <cx:pt idx="341">13352.0998</cx:pt>
          <cx:pt idx="342">13217.094499999999</cx:pt>
          <cx:pt idx="343">13981.850350000001</cx:pt>
          <cx:pt idx="344">10977.2063</cx:pt>
          <cx:pt idx="345">6184.2993999999999</cx:pt>
          <cx:pt idx="346">4889.9994999999999</cx:pt>
          <cx:pt idx="347">8334.4575499999992</cx:pt>
          <cx:pt idx="348">5478.0367999999999</cx:pt>
          <cx:pt idx="349">1635.7336499999999</cx:pt>
          <cx:pt idx="350">11830.6072</cx:pt>
          <cx:pt idx="351">8932.0840000000007</cx:pt>
          <cx:pt idx="352">3554.203</cx:pt>
          <cx:pt idx="353">12404.8791</cx:pt>
          <cx:pt idx="354">14133.03775</cx:pt>
          <cx:pt idx="355">24603.04837</cx:pt>
          <cx:pt idx="356">8944.1151000000009</cx:pt>
          <cx:pt idx="357">9620.3307000000004</cx:pt>
          <cx:pt idx="358">1837.2819</cx:pt>
          <cx:pt idx="359">1607.5101</cx:pt>
          <cx:pt idx="360">10043.249</cx:pt>
          <cx:pt idx="361">4751.0699999999997</cx:pt>
          <cx:pt idx="362">13844.505999999999</cx:pt>
          <cx:pt idx="363">2597.779</cx:pt>
          <cx:pt idx="364">3180.5101</cx:pt>
          <cx:pt idx="365">9778.3472000000002</cx:pt>
          <cx:pt idx="366">13430.264999999999</cx:pt>
          <cx:pt idx="367">8017.0611500000005</cx:pt>
          <cx:pt idx="368">8116.2688500000004</cx:pt>
          <cx:pt idx="369">3481.8679999999999</cx:pt>
          <cx:pt idx="370">13415.0381</cx:pt>
          <cx:pt idx="371">12029.286700000001</cx:pt>
          <cx:pt idx="372">7639.4174499999999</cx:pt>
          <cx:pt idx="373">36085.218999999997</cx:pt>
          <cx:pt idx="374">1391.5287000000001</cx:pt>
          <cx:pt idx="375">18033.9679</cx:pt>
          <cx:pt idx="376">21659.930100000001</cx:pt>
          <cx:pt idx="377">38126.246500000001</cx:pt>
          <cx:pt idx="378">16455.707849999999</cx:pt>
          <cx:pt idx="379">27000.98473</cx:pt>
          <cx:pt idx="380">15006.579449999999</cx:pt>
          <cx:pt idx="381">42303.692150000003</cx:pt>
          <cx:pt idx="382">20781.48892</cx:pt>
          <cx:pt idx="383">5846.9175999999998</cx:pt>
          <cx:pt idx="384">8302.5356499999998</cx:pt>
          <cx:pt idx="385">1261.8589999999999</cx:pt>
          <cx:pt idx="386">11856.4115</cx:pt>
          <cx:pt idx="387">30284.642940000002</cx:pt>
          <cx:pt idx="388">3176.8159000000001</cx:pt>
          <cx:pt idx="389">4618.0798999999997</cx:pt>
          <cx:pt idx="390">10736.87075</cx:pt>
          <cx:pt idx="391">2138.0707000000002</cx:pt>
          <cx:pt idx="392">8964.0605500000001</cx:pt>
          <cx:pt idx="393">9290.1394999999993</cx:pt>
          <cx:pt idx="394">9411.0049999999992</cx:pt>
          <cx:pt idx="395">7526.7064499999997</cx:pt>
          <cx:pt idx="396">8522.0030000000006</cx:pt>
          <cx:pt idx="397">16586.49771</cx:pt>
          <cx:pt idx="398">14988.432000000001</cx:pt>
          <cx:pt idx="399">1631.6683</cx:pt>
          <cx:pt idx="400">9264.7970000000005</cx:pt>
          <cx:pt idx="401">8083.9197999999997</cx:pt>
          <cx:pt idx="402">14692.66935</cx:pt>
          <cx:pt idx="403">10269.459999999999</cx:pt>
          <cx:pt idx="404">3260.1990000000001</cx:pt>
          <cx:pt idx="405">11396.9002</cx:pt>
          <cx:pt idx="406">4185.0978999999998</cx:pt>
          <cx:pt idx="407">8539.6710000000003</cx:pt>
          <cx:pt idx="408">6652.5288</cx:pt>
          <cx:pt idx="409">4074.4537</cx:pt>
          <cx:pt idx="410">1621.3402000000001</cx:pt>
          <cx:pt idx="411">19594.809649999999</cx:pt>
          <cx:pt idx="412">14455.644050000001</cx:pt>
          <cx:pt idx="413">5080.0959999999995</cx:pt>
          <cx:pt idx="414">2134.9014999999999</cx:pt>
          <cx:pt idx="415">7345.7266</cx:pt>
          <cx:pt idx="416">9140.9509999999991</cx:pt>
          <cx:pt idx="417">18608.261999999999</cx:pt>
          <cx:pt idx="418">14418.2804</cx:pt>
          <cx:pt idx="419">28950.4692</cx:pt>
          <cx:pt idx="420">46889.261200000001</cx:pt>
          <cx:pt idx="421">46599.108399999997</cx:pt>
          <cx:pt idx="422">39125.332249999999</cx:pt>
          <cx:pt idx="423">2727.3951000000002</cx:pt>
          <cx:pt idx="424">8968.3299999999999</cx:pt>
          <cx:pt idx="425">9788.8659000000007</cx:pt>
          <cx:pt idx="426">6555.07035</cx:pt>
          <cx:pt idx="427">7323.7348190000002</cx:pt>
          <cx:pt idx="428">3167.4558499999998</cx:pt>
          <cx:pt idx="429">18804.752400000001</cx:pt>
          <cx:pt idx="430">23082.955330000001</cx:pt>
          <cx:pt idx="431">4906.4096499999996</cx:pt>
          <cx:pt idx="432">5969.723</cx:pt>
          <cx:pt idx="433">12638.195</cx:pt>
          <cx:pt idx="434">4243.5900499999998</cx:pt>
          <cx:pt idx="435">13919.822899999999</cx:pt>
          <cx:pt idx="436">2254.7966999999999</cx:pt>
          <cx:pt idx="437">5926.8459999999995</cx:pt>
          <cx:pt idx="438">12592.5345</cx:pt>
          <cx:pt idx="439">2897.3235</cx:pt>
          <cx:pt idx="440">4738.2682000000004</cx:pt>
          <cx:pt idx="441">37079.372000000003</cx:pt>
          <cx:pt idx="442">1149.3959</cx:pt>
          <cx:pt idx="443">28287.897659999999</cx:pt>
          <cx:pt idx="444">26109.32905</cx:pt>
          <cx:pt idx="445">7345.0839999999998</cx:pt>
          <cx:pt idx="446">12730.999599999999</cx:pt>
          <cx:pt idx="447">11454.021500000001</cx:pt>
          <cx:pt idx="448">5910.9440000000004</cx:pt>
          <cx:pt idx="449">4762.3289999999997</cx:pt>
          <cx:pt idx="450">7512.2669999999998</cx:pt>
          <cx:pt idx="451">4032.2406999999998</cx:pt>
          <cx:pt idx="452">1969.614</cx:pt>
          <cx:pt idx="453">1769.5316499999999</cx:pt>
          <cx:pt idx="454">4686.3887000000004</cx:pt>
          <cx:pt idx="455">21797.000400000001</cx:pt>
          <cx:pt idx="456">11881.9696</cx:pt>
          <cx:pt idx="457">11840.77505</cx:pt>
          <cx:pt idx="458">10601.412</cx:pt>
          <cx:pt idx="459">7682.6700000000001</cx:pt>
          <cx:pt idx="460">10381.4787</cx:pt>
          <cx:pt idx="461">22144.031999999999</cx:pt>
          <cx:pt idx="462">15230.324049999999</cx:pt>
          <cx:pt idx="463">11165.417649999999</cx:pt>
          <cx:pt idx="464">1632.0362500000001</cx:pt>
          <cx:pt idx="465">19521.968199999999</cx:pt>
          <cx:pt idx="466">13224.692999999999</cx:pt>
          <cx:pt idx="467">12643.3778</cx:pt>
          <cx:pt idx="468">23288.928400000001</cx:pt>
          <cx:pt idx="469">2201.0971</cx:pt>
          <cx:pt idx="470">2497.0383000000002</cx:pt>
          <cx:pt idx="471">2203.4718499999999</cx:pt>
          <cx:pt idx="472">1744.4649999999999</cx:pt>
          <cx:pt idx="473">20878.78443</cx:pt>
          <cx:pt idx="474">25382.296999999999</cx:pt>
          <cx:pt idx="475">28868.6639</cx:pt>
          <cx:pt idx="476">35147.528480000001</cx:pt>
          <cx:pt idx="477">2534.3937500000002</cx:pt>
          <cx:pt idx="478">1534.3045</cx:pt>
          <cx:pt idx="479">1824.2854</cx:pt>
          <cx:pt idx="480">15555.188749999999</cx:pt>
          <cx:pt idx="481">9304.7019</cx:pt>
          <cx:pt idx="482">1622.1885</cx:pt>
          <cx:pt idx="483">9880.0679999999993</cx:pt>
          <cx:pt idx="484">9563.0290000000005</cx:pt>
          <cx:pt idx="485">4347.0233500000004</cx:pt>
          <cx:pt idx="486">12475.3513</cx:pt>
          <cx:pt idx="487">1253.9359999999999</cx:pt>
          <cx:pt idx="488">48885.135609999998</cx:pt>
          <cx:pt idx="489">10461.9794</cx:pt>
          <cx:pt idx="490">1748.7739999999999</cx:pt>
          <cx:pt idx="491">24513.091260000001</cx:pt>
          <cx:pt idx="492">2196.4731999999999</cx:pt>
          <cx:pt idx="493">12574.049000000001</cx:pt>
          <cx:pt idx="494">17942.106</cx:pt>
          <cx:pt idx="495">1967.0227</cx:pt>
          <cx:pt idx="496">4931.6469999999999</cx:pt>
          <cx:pt idx="497">8027.9679999999998</cx:pt>
          <cx:pt idx="498">8211.1002000000008</cx:pt>
          <cx:pt idx="499">13470.860000000001</cx:pt>
          <cx:pt idx="500">36197.699000000001</cx:pt>
          <cx:pt idx="501">6837.3687</cx:pt>
          <cx:pt idx="502">22218.1149</cx:pt>
          <cx:pt idx="503">32548.340499999998</cx:pt>
          <cx:pt idx="504">5974.3846999999996</cx:pt>
          <cx:pt idx="505">6796.8632500000003</cx:pt>
          <cx:pt idx="506">2643.2685000000001</cx:pt>
          <cx:pt idx="507">3077.0954999999999</cx:pt>
          <cx:pt idx="508">3044.2132999999999</cx:pt>
          <cx:pt idx="509">11455.280000000001</cx:pt>
          <cx:pt idx="510">11763.000899999999</cx:pt>
          <cx:pt idx="511">2498.4144000000001</cx:pt>
          <cx:pt idx="512">9361.3268000000007</cx:pt>
          <cx:pt idx="513">1256.299</cx:pt>
          <cx:pt idx="514">21082.16</cx:pt>
          <cx:pt idx="515">11362.754999999999</cx:pt>
          <cx:pt idx="516">27724.28875</cx:pt>
          <cx:pt idx="517">8413.4630500000003</cx:pt>
          <cx:pt idx="518">5240.7650000000003</cx:pt>
          <cx:pt idx="519">3857.7592500000001</cx:pt>
          <cx:pt idx="520">25656.575260000001</cx:pt>
          <cx:pt idx="521">3994.1777999999999</cx:pt>
          <cx:pt idx="522">9866.3048500000004</cx:pt>
          <cx:pt idx="523">5397.6166999999996</cx:pt>
          <cx:pt idx="524">38245.593269999998</cx:pt>
          <cx:pt idx="525">11482.63485</cx:pt>
          <cx:pt idx="526">24059.680189999999</cx:pt>
          <cx:pt idx="527">9861.0249999999996</cx:pt>
          <cx:pt idx="528">8342.9087500000005</cx:pt>
          <cx:pt idx="529">1708.0014000000001</cx:pt>
          <cx:pt idx="530">48675.517699999997</cx:pt>
          <cx:pt idx="531">14043.476699999999</cx:pt>
          <cx:pt idx="532">12925.886</cx:pt>
          <cx:pt idx="533">19214.705529999999</cx:pt>
          <cx:pt idx="534">13831.1152</cx:pt>
          <cx:pt idx="535">6067.1267500000004</cx:pt>
          <cx:pt idx="536">5972.3779999999997</cx:pt>
          <cx:pt idx="537">8825.0859999999993</cx:pt>
          <cx:pt idx="538">8233.0974999999999</cx:pt>
          <cx:pt idx="539">27346.04207</cx:pt>
          <cx:pt idx="540">6196.4480000000003</cx:pt>
          <cx:pt idx="541">3056.3881000000001</cx:pt>
          <cx:pt idx="542">13887.204</cx:pt>
          <cx:pt idx="543">63770.428010000003</cx:pt>
          <cx:pt idx="544">10231.499900000001</cx:pt>
          <cx:pt idx="545">23807.240600000001</cx:pt>
          <cx:pt idx="546">3268.84665</cx:pt>
          <cx:pt idx="547">11538.421</cx:pt>
          <cx:pt idx="548">3213.6220499999999</cx:pt>
          <cx:pt idx="549">45863.205000000002</cx:pt>
          <cx:pt idx="550">13390.558999999999</cx:pt>
          <cx:pt idx="551">3972.9247</cx:pt>
          <cx:pt idx="552">12957.118</cx:pt>
          <cx:pt idx="553">11187.6567</cx:pt>
          <cx:pt idx="554">17878.900679999999</cx:pt>
          <cx:pt idx="555">3847.674</cx:pt>
          <cx:pt idx="556">8334.5895999999993</cx:pt>
          <cx:pt idx="557">3935.1799000000001</cx:pt>
          <cx:pt idx="558">39983.425949999997</cx:pt>
          <cx:pt idx="559">1646.4296999999999</cx:pt>
          <cx:pt idx="560">9193.8384999999998</cx:pt>
          <cx:pt idx="561">10923.933199999999</cx:pt>
          <cx:pt idx="562">2494.0219999999999</cx:pt>
          <cx:pt idx="563">9058.7302999999993</cx:pt>
          <cx:pt idx="564">2801.2588000000001</cx:pt>
          <cx:pt idx="565">2128.4310500000001</cx:pt>
          <cx:pt idx="566">6373.55735</cx:pt>
          <cx:pt idx="567">7256.7231000000002</cx:pt>
          <cx:pt idx="568">11552.904</cx:pt>
          <cx:pt idx="569">45702.022349999999</cx:pt>
          <cx:pt idx="570">3761.2919999999999</cx:pt>
          <cx:pt idx="571">2219.4450999999999</cx:pt>
          <cx:pt idx="572">4753.6368000000002</cx:pt>
          <cx:pt idx="573">31620.001059999999</cx:pt>
          <cx:pt idx="574">13224.057049999999</cx:pt>
          <cx:pt idx="575">12222.898300000001</cx:pt>
          <cx:pt idx="576">1664.9996000000001</cx:pt>
          <cx:pt idx="577">58571.074480000003</cx:pt>
          <cx:pt idx="578">9724.5300000000007</cx:pt>
          <cx:pt idx="579">3206.4913499999998</cx:pt>
          <cx:pt idx="580">12913.992399999999</cx:pt>
          <cx:pt idx="581">1639.5631000000001</cx:pt>
          <cx:pt idx="582">6356.2707</cx:pt>
          <cx:pt idx="583">17626.239509999999</cx:pt>
          <cx:pt idx="584">1242.816</cx:pt>
          <cx:pt idx="585">4779.6022999999996</cx:pt>
          <cx:pt idx="586">3861.2096499999998</cx:pt>
          <cx:pt idx="587">43943.876100000001</cx:pt>
          <cx:pt idx="588">13635.6379</cx:pt>
          <cx:pt idx="589">5976.8311000000003</cx:pt>
          <cx:pt idx="590">11842.441999999999</cx:pt>
          <cx:pt idx="591">8428.0692999999992</cx:pt>
          <cx:pt idx="592">2566.4706999999999</cx:pt>
          <cx:pt idx="593">15359.104499999999</cx:pt>
          <cx:pt idx="594">5709.1643999999997</cx:pt>
          <cx:pt idx="595">8823.9857499999998</cx:pt>
          <cx:pt idx="596">7640.3091999999997</cx:pt>
          <cx:pt idx="597">5594.8455000000004</cx:pt>
          <cx:pt idx="598">7441.5010000000002</cx:pt>
          <cx:pt idx="599">33471.971890000001</cx:pt>
          <cx:pt idx="600">1633.0444</cx:pt>
          <cx:pt idx="601">9174.1356500000002</cx:pt>
          <cx:pt idx="602">11070.535</cx:pt>
          <cx:pt idx="603">16085.127500000001</cx:pt>
          <cx:pt idx="604">17468.983899999999</cx:pt>
          <cx:pt idx="605">9283.5619999999999</cx:pt>
          <cx:pt idx="606">3558.6202499999999</cx:pt>
          <cx:pt idx="607">25678.778450000002</cx:pt>
          <cx:pt idx="608">4435.0941999999995</cx:pt>
          <cx:pt idx="609">39241.442000000003</cx:pt>
          <cx:pt idx="610">8547.6913000000004</cx:pt>
          <cx:pt idx="611">6571.5439999999999</cx:pt>
          <cx:pt idx="612">2207.6974500000001</cx:pt>
          <cx:pt idx="613">6753.0379999999996</cx:pt>
          <cx:pt idx="614">1880.0699999999999</cx:pt>
          <cx:pt idx="615">42969.852700000003</cx:pt>
          <cx:pt idx="616">11658.11505</cx:pt>
          <cx:pt idx="617">23306.546999999999</cx:pt>
          <cx:pt idx="618">34439.855900000002</cx:pt>
          <cx:pt idx="619">10713.644</cx:pt>
          <cx:pt idx="620">3659.346</cx:pt>
          <cx:pt idx="621">40182.245999999999</cx:pt>
          <cx:pt idx="622">9182.1700000000001</cx:pt>
          <cx:pt idx="623">34617.840649999998</cx:pt>
          <cx:pt idx="624">12129.614149999999</cx:pt>
          <cx:pt idx="625">3736.4647</cx:pt>
          <cx:pt idx="626">6748.5911999999998</cx:pt>
          <cx:pt idx="627">11326.71487</cx:pt>
          <cx:pt idx="628">11365.951999999999</cx:pt>
          <cx:pt idx="629">42983.458500000001</cx:pt>
          <cx:pt idx="630">10085.846</cx:pt>
          <cx:pt idx="631">1977.8150000000001</cx:pt>
          <cx:pt idx="632">3366.6696999999999</cx:pt>
          <cx:pt idx="633">7173.35995</cx:pt>
          <cx:pt idx="634">9391.3459999999995</cx:pt>
          <cx:pt idx="635">14410.9321</cx:pt>
          <cx:pt idx="636">2709.1118999999999</cx:pt>
          <cx:pt idx="637">24915.046259999999</cx:pt>
          <cx:pt idx="638">20149.322899999999</cx:pt>
          <cx:pt idx="639">12949.1554</cx:pt>
          <cx:pt idx="640">6666.2430000000004</cx:pt>
          <cx:pt idx="641">32787.458590000002</cx:pt>
          <cx:pt idx="642">13143.86485</cx:pt>
          <cx:pt idx="643">4466.6214</cx:pt>
          <cx:pt idx="644">18806.145469999999</cx:pt>
          <cx:pt idx="645">10141.136200000001</cx:pt>
          <cx:pt idx="646">6123.5688</cx:pt>
          <cx:pt idx="647">8252.2842999999993</cx:pt>
          <cx:pt idx="648">1712.2270000000001</cx:pt>
          <cx:pt idx="649">12430.95335</cx:pt>
          <cx:pt idx="650">9800.8881999999994</cx:pt>
          <cx:pt idx="651">10579.710999999999</cx:pt>
          <cx:pt idx="652">8280.6226999999999</cx:pt>
          <cx:pt idx="653">8527.5319999999992</cx:pt>
          <cx:pt idx="654">12244.531000000001</cx:pt>
          <cx:pt idx="655">24667.419000000002</cx:pt>
          <cx:pt idx="656">3410.3240000000001</cx:pt>
          <cx:pt idx="657">4058.71245</cx:pt>
          <cx:pt idx="658">26392.260289999998</cx:pt>
          <cx:pt idx="659">14394.398150000001</cx:pt>
          <cx:pt idx="660">6435.6237000000001</cx:pt>
          <cx:pt idx="661">22192.437109999999</cx:pt>
          <cx:pt idx="662">5148.5526</cx:pt>
          <cx:pt idx="663">1136.3994</cx:pt>
          <cx:pt idx="664">27037.914100000002</cx:pt>
          <cx:pt idx="665">42560.430399999997</cx:pt>
          <cx:pt idx="666">8703.4560000000001</cx:pt>
          <cx:pt idx="667">40003.332249999999</cx:pt>
          <cx:pt idx="668">45710.207849999999</cx:pt>
          <cx:pt idx="669">6500.2358999999997</cx:pt>
          <cx:pt idx="670">4837.5823</cx:pt>
          <cx:pt idx="671">3943.5954000000002</cx:pt>
          <cx:pt idx="672">4399.7309999999998</cx:pt>
          <cx:pt idx="673">6185.3208000000004</cx:pt>
          <cx:pt idx="674">46200.985099999998</cx:pt>
          <cx:pt idx="675">7222.7862500000001</cx:pt>
          <cx:pt idx="676">12485.8009</cx:pt>
          <cx:pt idx="677">46130.5265</cx:pt>
          <cx:pt idx="678">12363.547</cx:pt>
          <cx:pt idx="679">10156.7832</cx:pt>
          <cx:pt idx="680">2585.2689999999998</cx:pt>
          <cx:pt idx="681">1242.26</cx:pt>
          <cx:pt idx="682">40103.889999999999</cx:pt>
          <cx:pt idx="683">9863.4717999999993</cx:pt>
          <cx:pt idx="684">4766.0219999999999</cx:pt>
          <cx:pt idx="685">11244.376899999999</cx:pt>
          <cx:pt idx="686">7729.6457499999997</cx:pt>
          <cx:pt idx="687">5438.7491</cx:pt>
          <cx:pt idx="688">26236.579969999999</cx:pt>
          <cx:pt idx="689">34806.467700000001</cx:pt>
          <cx:pt idx="690">2104.1134000000002</cx:pt>
          <cx:pt idx="691">8068.1850000000004</cx:pt>
          <cx:pt idx="692">2362.2290499999999</cx:pt>
          <cx:pt idx="693">2352.9684499999998</cx:pt>
          <cx:pt idx="694">3577.9989999999998</cx:pt>
          <cx:pt idx="695">3201.2451500000002</cx:pt>
          <cx:pt idx="696">29186.482360000002</cx:pt>
          <cx:pt idx="697">40273.645499999999</cx:pt>
          <cx:pt idx="698">10976.24575</cx:pt>
          <cx:pt idx="699">3500.6122999999998</cx:pt>
          <cx:pt idx="700">2020.5523000000001</cx:pt>
          <cx:pt idx="701">9541.6955500000004</cx:pt>
          <cx:pt idx="702">9504.3102999999992</cx:pt>
          <cx:pt idx="703">5385.3379000000004</cx:pt>
          <cx:pt idx="704">8930.9345499999999</cx:pt>
          <cx:pt idx="705">5375.0379999999996</cx:pt>
          <cx:pt idx="706">44400.4064</cx:pt>
          <cx:pt idx="707">10264.4421</cx:pt>
          <cx:pt idx="708">6113.2310500000003</cx:pt>
          <cx:pt idx="709">5469.0065999999997</cx:pt>
          <cx:pt idx="710">1727.54</cx:pt>
          <cx:pt idx="711">10107.220600000001</cx:pt>
          <cx:pt idx="712">8310.8391499999998</cx:pt>
          <cx:pt idx="713">1984.4532999999999</cx:pt>
          <cx:pt idx="714">2457.502</cx:pt>
          <cx:pt idx="715">12146.971</cx:pt>
          <cx:pt idx="716">9566.9909000000007</cx:pt>
          <cx:pt idx="717">13112.604799999999</cx:pt>
          <cx:pt idx="718">10848.1343</cx:pt>
          <cx:pt idx="719">12231.613600000001</cx:pt>
          <cx:pt idx="720">9875.6803999999993</cx:pt>
          <cx:pt idx="721">11264.540999999999</cx:pt>
          <cx:pt idx="722">12979.358</cx:pt>
          <cx:pt idx="723">1263.249</cx:pt>
          <cx:pt idx="724">10106.134249999999</cx:pt>
          <cx:pt idx="725">40932.429499999998</cx:pt>
          <cx:pt idx="726">6664.68595</cx:pt>
          <cx:pt idx="727">16657.71745</cx:pt>
          <cx:pt idx="728">2217.6012000000001</cx:pt>
          <cx:pt idx="729">6781.3541999999998</cx:pt>
          <cx:pt idx="730">19361.998800000001</cx:pt>
          <cx:pt idx="731">10065.413</cx:pt>
          <cx:pt idx="732">4234.9269999999997</cx:pt>
          <cx:pt idx="733">9447.2503500000003</cx:pt>
          <cx:pt idx="734">14007.222</cx:pt>
          <cx:pt idx="735">9583.8932999999997</cx:pt>
          <cx:pt idx="736">40419.019099999998</cx:pt>
          <cx:pt idx="737">3484.3310000000001</cx:pt>
          <cx:pt idx="738">36189.101699999999</cx:pt>
          <cx:pt idx="739">44585.455869999998</cx:pt>
          <cx:pt idx="740">8604.4836500000001</cx:pt>
          <cx:pt idx="741">18246.495500000001</cx:pt>
          <cx:pt idx="742">43254.417950000003</cx:pt>
          <cx:pt idx="743">3757.8447999999999</cx:pt>
          <cx:pt idx="744">8827.2098999999998</cx:pt>
          <cx:pt idx="745">9910.3598500000007</cx:pt>
          <cx:pt idx="746">11737.848840000001</cx:pt>
          <cx:pt idx="747">1627.2824499999999</cx:pt>
          <cx:pt idx="748">8556.9069999999992</cx:pt>
          <cx:pt idx="749">3062.5082499999999</cx:pt>
          <cx:pt idx="750">19539.242999999999</cx:pt>
          <cx:pt idx="751">1906.35825</cx:pt>
          <cx:pt idx="752">14210.53595</cx:pt>
          <cx:pt idx="753">11833.782300000001</cx:pt>
          <cx:pt idx="754">17128.426080000001</cx:pt>
          <cx:pt idx="755">5031.26955</cx:pt>
          <cx:pt idx="756">7985.8149999999996</cx:pt>
          <cx:pt idx="757">23065.420699999999</cx:pt>
          <cx:pt idx="758">5428.7277000000004</cx:pt>
          <cx:pt idx="759">36307.798300000002</cx:pt>
          <cx:pt idx="760">3925.7582000000002</cx:pt>
          <cx:pt idx="761">2416.9549999999999</cx:pt>
          <cx:pt idx="762">19040.876</cx:pt>
          <cx:pt idx="763">3070.8087</cx:pt>
          <cx:pt idx="764">9095.0682500000003</cx:pt>
          <cx:pt idx="765">11842.623750000001</cx:pt>
          <cx:pt idx="766">8062.7640000000001</cx:pt>
          <cx:pt idx="767">7050.6419999999998</cx:pt>
          <cx:pt idx="768">14319.031000000001</cx:pt>
          <cx:pt idx="769">6933.2422500000002</cx:pt>
          <cx:pt idx="770">27941.28758</cx:pt>
          <cx:pt idx="771">11150.780000000001</cx:pt>
          <cx:pt idx="772">12797.20962</cx:pt>
          <cx:pt idx="773">17748.5062</cx:pt>
          <cx:pt idx="774">7261.741</cx:pt>
          <cx:pt idx="775">10560.4917</cx:pt>
          <cx:pt idx="776">6986.6970000000001</cx:pt>
          <cx:pt idx="777">7448.4039499999999</cx:pt>
          <cx:pt idx="778">5934.3797999999997</cx:pt>
          <cx:pt idx="779">9869.8101999999999</cx:pt>
          <cx:pt idx="780">18259.216</cx:pt>
          <cx:pt idx="781">1146.7965999999999</cx:pt>
          <cx:pt idx="782">9386.1612999999998</cx:pt>
          <cx:pt idx="783">24520.263999999999</cx:pt>
          <cx:pt idx="784">4350.5144</cx:pt>
          <cx:pt idx="785">6414.1779999999999</cx:pt>
          <cx:pt idx="786">12741.167450000001</cx:pt>
          <cx:pt idx="787">1917.3184000000001</cx:pt>
          <cx:pt idx="788">5209.5788499999999</cx:pt>
          <cx:pt idx="789">13457.960800000001</cx:pt>
          <cx:pt idx="790">5662.2250000000004</cx:pt>
          <cx:pt idx="791">1252.4069999999999</cx:pt>
          <cx:pt idx="792">2731.9122000000002</cx:pt>
          <cx:pt idx="793">21195.817999999999</cx:pt>
          <cx:pt idx="794">7209.4917999999998</cx:pt>
          <cx:pt idx="795">18310.741999999998</cx:pt>
          <cx:pt idx="796">4266.1657999999998</cx:pt>
          <cx:pt idx="797">4719.52405</cx:pt>
          <cx:pt idx="798">11848.141</cx:pt>
          <cx:pt idx="799">17904.527050000001</cx:pt>
          <cx:pt idx="800">7046.7222000000002</cx:pt>
          <cx:pt idx="801">14313.846299999999</cx:pt>
          <cx:pt idx="802">2103.0799999999999</cx:pt>
          <cx:pt idx="803">38792.685599999997</cx:pt>
          <cx:pt idx="804">1815.8759</cx:pt>
          <cx:pt idx="805">7731.8578500000003</cx:pt>
          <cx:pt idx="806">28476.734990000001</cx:pt>
          <cx:pt idx="807">2136.8822500000001</cx:pt>
          <cx:pt idx="808">1131.5065999999999</cx:pt>
          <cx:pt idx="809">3309.7926000000002</cx:pt>
          <cx:pt idx="810">9414.9200000000001</cx:pt>
          <cx:pt idx="811">6360.9935999999998</cx:pt>
          <cx:pt idx="812">11013.7119</cx:pt>
          <cx:pt idx="813">4428.8878500000001</cx:pt>
          <cx:pt idx="814">5584.3056999999999</cx:pt>
          <cx:pt idx="815">1877.9294</cx:pt>
          <cx:pt idx="816">2842.7607499999999</cx:pt>
          <cx:pt idx="817">3597.596</cx:pt>
          <cx:pt idx="818">23401.30575</cx:pt>
          <cx:pt idx="819">55135.402090000003</cx:pt>
          <cx:pt idx="820">7445.9179999999997</cx:pt>
          <cx:pt idx="821">2680.9493000000002</cx:pt>
          <cx:pt idx="822">1621.8827000000001</cx:pt>
          <cx:pt idx="823">8219.2039000000004</cx:pt>
          <cx:pt idx="824">12523.604799999999</cx:pt>
          <cx:pt idx="825">16069.08475</cx:pt>
          <cx:pt idx="826">43813.866099999999</cx:pt>
          <cx:pt idx="827">20773.62775</cx:pt>
          <cx:pt idx="828">39597.407200000001</cx:pt>
          <cx:pt idx="829">6117.4944999999998</cx:pt>
          <cx:pt idx="830">13393.755999999999</cx:pt>
          <cx:pt idx="831">5266.3656000000001</cx:pt>
          <cx:pt idx="832">4719.7365499999996</cx:pt>
          <cx:pt idx="833">11743.9341</cx:pt>
          <cx:pt idx="834">5377.4578000000001</cx:pt>
          <cx:pt idx="835">7160.3302999999996</cx:pt>
          <cx:pt idx="836">4402.2330000000002</cx:pt>
          <cx:pt idx="837">11657.7189</cx:pt>
          <cx:pt idx="838">6402.2913500000004</cx:pt>
          <cx:pt idx="839">12622.1795</cx:pt>
          <cx:pt idx="840">1526.3119999999999</cx:pt>
          <cx:pt idx="841">12323.936</cx:pt>
          <cx:pt idx="842">36021.011200000001</cx:pt>
          <cx:pt idx="843">27533.912899999999</cx:pt>
          <cx:pt idx="844">10072.055050000001</cx:pt>
          <cx:pt idx="845">45008.955499999996</cx:pt>
          <cx:pt idx="846">9872.7009999999991</cx:pt>
          <cx:pt idx="847">2438.0551999999998</cx:pt>
          <cx:pt idx="848">2974.1260000000002</cx:pt>
          <cx:pt idx="849">10601.632250000001</cx:pt>
          <cx:pt idx="850">37270.1512</cx:pt>
          <cx:pt idx="851">14119.620000000001</cx:pt>
          <cx:pt idx="852">42111.664700000001</cx:pt>
          <cx:pt idx="853">11729.6795</cx:pt>
          <cx:pt idx="854">24106.912550000001</cx:pt>
          <cx:pt idx="855">1875.3440000000001</cx:pt>
          <cx:pt idx="856">40974.164900000003</cx:pt>
          <cx:pt idx="857">15817.985699999999</cx:pt>
          <cx:pt idx="858">18218.161390000001</cx:pt>
          <cx:pt idx="859">10965.446</cx:pt>
          <cx:pt idx="860">46113.510999999999</cx:pt>
          <cx:pt idx="861">7151.0919999999996</cx:pt>
          <cx:pt idx="862">12269.68865</cx:pt>
          <cx:pt idx="863">5458.0464499999998</cx:pt>
          <cx:pt idx="864">8782.4689999999991</cx:pt>
          <cx:pt idx="865">6600.3609999999999</cx:pt>
          <cx:pt idx="866">1141.4450999999999</cx:pt>
          <cx:pt idx="867">11576.129999999999</cx:pt>
          <cx:pt idx="868">13129.603450000001</cx:pt>
          <cx:pt idx="869">4391.652</cx:pt>
          <cx:pt idx="870">8457.8179999999993</cx:pt>
          <cx:pt idx="871">3392.3652000000002</cx:pt>
          <cx:pt idx="872">5966.8873999999996</cx:pt>
          <cx:pt idx="873">6849.0259999999998</cx:pt>
          <cx:pt idx="874">8891.1394999999993</cx:pt>
          <cx:pt idx="875">2690.1138000000001</cx:pt>
          <cx:pt idx="876">26140.3603</cx:pt>
          <cx:pt idx="877">6653.7885999999999</cx:pt>
          <cx:pt idx="878">6282.2349999999997</cx:pt>
          <cx:pt idx="879">6311.9520000000002</cx:pt>
          <cx:pt idx="880">3443.0639999999999</cx:pt>
          <cx:pt idx="881">2789.0574000000001</cx:pt>
          <cx:pt idx="882">2585.8506499999999</cx:pt>
          <cx:pt idx="883">46255.112500000003</cx:pt>
          <cx:pt idx="884">4877.9810500000003</cx:pt>
          <cx:pt idx="885">19719.6947</cx:pt>
          <cx:pt idx="886">27218.437249999999</cx:pt>
          <cx:pt idx="887">5272.1758</cx:pt>
          <cx:pt idx="888">1682.597</cx:pt>
          <cx:pt idx="889">11945.1327</cx:pt>
          <cx:pt idx="890">29330.98315</cx:pt>
          <cx:pt idx="891">7243.8136000000004</cx:pt>
          <cx:pt idx="892">10422.916649999999</cx:pt>
          <cx:pt idx="893">44202.653599999998</cx:pt>
          <cx:pt idx="894">13555.0049</cx:pt>
          <cx:pt idx="895">13063.883</cx:pt>
          <cx:pt idx="896">19798.054550000001</cx:pt>
          <cx:pt idx="897">2221.5644499999999</cx:pt>
          <cx:pt idx="898">1634.5734</cx:pt>
          <cx:pt idx="899">2117.3388500000001</cx:pt>
          <cx:pt idx="900">8688.8588500000005</cx:pt>
          <cx:pt idx="901">48673.558799999999</cx:pt>
          <cx:pt idx="902">4661.2863500000003</cx:pt>
          <cx:pt idx="903">8125.7844999999998</cx:pt>
          <cx:pt idx="904">12644.589</cx:pt>
          <cx:pt idx="905">4564.1914500000003</cx:pt>
          <cx:pt idx="906">4846.9201499999999</cx:pt>
          <cx:pt idx="907">7633.7205999999996</cx:pt>
          <cx:pt idx="908">15170.069</cx:pt>
          <cx:pt idx="909">17496.306</cx:pt>
          <cx:pt idx="910">2639.0428999999999</cx:pt>
          <cx:pt idx="911">33732.686699999998</cx:pt>
          <cx:pt idx="912">14382.709049999999</cx:pt>
          <cx:pt idx="913">7626.9930000000004</cx:pt>
          <cx:pt idx="914">5257.5079500000002</cx:pt>
          <cx:pt idx="915">2473.3341</cx:pt>
          <cx:pt idx="916">21774.32215</cx:pt>
          <cx:pt idx="917">35069.374519999998</cx:pt>
          <cx:pt idx="918">13041.921</cx:pt>
          <cx:pt idx="919">5245.2268999999997</cx:pt>
          <cx:pt idx="920">13451.121999999999</cx:pt>
          <cx:pt idx="921">13462.52</cx:pt>
          <cx:pt idx="922">5488.2619999999997</cx:pt>
          <cx:pt idx="923">4320.4108500000002</cx:pt>
          <cx:pt idx="924">6250.4350000000004</cx:pt>
          <cx:pt idx="925">25333.332839999999</cx:pt>
          <cx:pt idx="926">2913.569</cx:pt>
          <cx:pt idx="927">12032.325999999999</cx:pt>
          <cx:pt idx="928">13470.804400000001</cx:pt>
          <cx:pt idx="929">6289.7548999999999</cx:pt>
          <cx:pt idx="930">2927.0646999999999</cx:pt>
          <cx:pt idx="931">6238.2979999999998</cx:pt>
          <cx:pt idx="932">10096.969999999999</cx:pt>
          <cx:pt idx="933">7348.1419999999998</cx:pt>
          <cx:pt idx="934">4673.3922000000002</cx:pt>
          <cx:pt idx="935">12233.828</cx:pt>
          <cx:pt idx="936">32108.662820000001</cx:pt>
          <cx:pt idx="937">8965.7957499999993</cx:pt>
          <cx:pt idx="938">2304.0021999999999</cx:pt>
          <cx:pt idx="939">9487.6442000000006</cx:pt>
          <cx:pt idx="940">1121.8739</cx:pt>
          <cx:pt idx="941">9549.5650999999998</cx:pt>
          <cx:pt idx="942">2217.4691499999999</cx:pt>
          <cx:pt idx="943">1628.4709</cx:pt>
          <cx:pt idx="944">12982.8747</cx:pt>
          <cx:pt idx="945">11674.129999999999</cx:pt>
          <cx:pt idx="946">7160.0940000000001</cx:pt>
          <cx:pt idx="947">39047.285000000003</cx:pt>
          <cx:pt idx="948">6358.7764500000003</cx:pt>
          <cx:pt idx="949">19933.457999999999</cx:pt>
          <cx:pt idx="950">11534.872649999999</cx:pt>
          <cx:pt idx="951">47462.894</cx:pt>
          <cx:pt idx="952">4527.1829500000003</cx:pt>
          <cx:pt idx="953">38998.546000000002</cx:pt>
          <cx:pt idx="954">20009.63365</cx:pt>
          <cx:pt idx="955">3875.7341000000001</cx:pt>
          <cx:pt idx="956">41999.519999999997</cx:pt>
          <cx:pt idx="957">12609.88702</cx:pt>
          <cx:pt idx="958">41034.221400000002</cx:pt>
          <cx:pt idx="959">28468.919010000001</cx:pt>
          <cx:pt idx="960">2730.1078499999999</cx:pt>
          <cx:pt idx="961">3353.2840000000001</cx:pt>
          <cx:pt idx="962">14474.674999999999</cx:pt>
          <cx:pt idx="963">9500.5730500000009</cx:pt>
          <cx:pt idx="964">26467.09737</cx:pt>
          <cx:pt idx="965">4746.3440000000001</cx:pt>
          <cx:pt idx="966">23967.38305</cx:pt>
          <cx:pt idx="967">7518.0253499999999</cx:pt>
          <cx:pt idx="968">3279.8685500000001</cx:pt>
          <cx:pt idx="969">8596.8277999999991</cx:pt>
          <cx:pt idx="970">10702.642400000001</cx:pt>
          <cx:pt idx="971">4992.3764000000001</cx:pt>
          <cx:pt idx="972">2527.8186500000002</cx:pt>
          <cx:pt idx="973">1759.338</cx:pt>
          <cx:pt idx="974">2322.6217999999999</cx:pt>
          <cx:pt idx="975">16138.762049999999</cx:pt>
          <cx:pt idx="976">7804.1605</cx:pt>
          <cx:pt idx="977">2902.9065000000001</cx:pt>
          <cx:pt idx="978">9704.6680500000002</cx:pt>
          <cx:pt idx="979">4889.0367999999999</cx:pt>
          <cx:pt idx="980">25517.11363</cx:pt>
          <cx:pt idx="981">4500.33925</cx:pt>
          <cx:pt idx="982">19199.944</cx:pt>
          <cx:pt idx="983">16796.411940000002</cx:pt>
          <cx:pt idx="984">4915.0598499999996</cx:pt>
          <cx:pt idx="985">7624.6300000000001</cx:pt>
          <cx:pt idx="986">8410.0468500000006</cx:pt>
          <cx:pt idx="987">28340.188849999999</cx:pt>
          <cx:pt idx="988">4518.8262500000001</cx:pt>
          <cx:pt idx="989">14571.890799999999</cx:pt>
          <cx:pt idx="990">3378.9099999999999</cx:pt>
          <cx:pt idx="991">7144.86265</cx:pt>
          <cx:pt idx="992">10118.424000000001</cx:pt>
          <cx:pt idx="993">5484.4673000000003</cx:pt>
          <cx:pt idx="994">16420.494549999999</cx:pt>
          <cx:pt idx="995">7986.4752500000004</cx:pt>
          <cx:pt idx="996">7418.5219999999999</cx:pt>
          <cx:pt idx="997">13887.968500000001</cx:pt>
          <cx:pt idx="998">6551.7501000000002</cx:pt>
          <cx:pt idx="999">5267.8181500000001</cx:pt>
          <cx:pt idx="1000">17361.766100000001</cx:pt>
          <cx:pt idx="1001">34472.841</cx:pt>
          <cx:pt idx="1002">1972.95</cx:pt>
          <cx:pt idx="1003">21232.182260000001</cx:pt>
          <cx:pt idx="1004">8627.5411000000004</cx:pt>
          <cx:pt idx="1005">4433.3877000000002</cx:pt>
          <cx:pt idx="1006">4438.2633999999998</cx:pt>
          <cx:pt idx="1007">24915.220850000002</cx:pt>
          <cx:pt idx="1008">23241.47453</cx:pt>
          <cx:pt idx="1009">9957.7216000000008</cx:pt>
          <cx:pt idx="1010">8269.0439999999999</cx:pt>
          <cx:pt idx="1011">18767.737700000001</cx:pt>
          <cx:pt idx="1012">36580.282160000002</cx:pt>
          <cx:pt idx="1013">8765.2489999999998</cx:pt>
          <cx:pt idx="1014">5383.5360000000001</cx:pt>
          <cx:pt idx="1015">12124.992399999999</cx:pt>
          <cx:pt idx="1016">2709.24395</cx:pt>
          <cx:pt idx="1017">3987.9259999999999</cx:pt>
          <cx:pt idx="1018">12495.290849999999</cx:pt>
          <cx:pt idx="1019">26018.950519999999</cx:pt>
          <cx:pt idx="1020">8798.5930000000008</cx:pt>
          <cx:pt idx="1021">35595.589800000002</cx:pt>
          <cx:pt idx="1022">42211.138200000001</cx:pt>
          <cx:pt idx="1023">1711.0268000000001</cx:pt>
          <cx:pt idx="1024">8569.8618000000006</cx:pt>
          <cx:pt idx="1025">2020.1769999999999</cx:pt>
          <cx:pt idx="1026">16450.894700000001</cx:pt>
          <cx:pt idx="1027">21595.382290000001</cx:pt>
          <cx:pt idx="1028">9850.4320000000007</cx:pt>
          <cx:pt idx="1029">6877.9800999999998</cx:pt>
          <cx:pt idx="1030">21677.283449999999</cx:pt>
          <cx:pt idx="1031">44423.803</cx:pt>
          <cx:pt idx="1032">4137.5227000000004</cx:pt>
          <cx:pt idx="1033">13747.87235</cx:pt>
          <cx:pt idx="1034">12950.0712</cx:pt>
          <cx:pt idx="1035">12094.477999999999</cx:pt>
          <cx:pt idx="1036">37484.4493</cx:pt>
          <cx:pt idx="1037">39725.518049999999</cx:pt>
          <cx:pt idx="1038">2250.8352</cx:pt>
          <cx:pt idx="1039">22493.659640000002</cx:pt>
          <cx:pt idx="1040">20234.854749999999</cx:pt>
          <cx:pt idx="1041">1704.7001499999999</cx:pt>
          <cx:pt idx="1042">33475.817150000003</cx:pt>
          <cx:pt idx="1043">3161.4540000000002</cx:pt>
          <cx:pt idx="1044">11394.065549999999</cx:pt>
          <cx:pt idx="1045">21880.82</cx:pt>
          <cx:pt idx="1046">7325.0482000000002</cx:pt>
          <cx:pt idx="1047">44501.398200000003</cx:pt>
          <cx:pt idx="1048">3594.17085</cx:pt>
          <cx:pt idx="1049">39727.614000000001</cx:pt>
          <cx:pt idx="1050">8023.1354499999998</cx:pt>
          <cx:pt idx="1051">14394.5579</cx:pt>
          <cx:pt idx="1052">9288.0267000000003</cx:pt>
          <cx:pt idx="1053">25309.489000000001</cx:pt>
          <cx:pt idx="1054">3353.4703</cx:pt>
          <cx:pt idx="1055">10594.501550000001</cx:pt>
          <cx:pt idx="1056">8277.5229999999992</cx:pt>
          <cx:pt idx="1057">17929.303370000001</cx:pt>
          <cx:pt idx="1058">2480.9791</cx:pt>
          <cx:pt idx="1059">4462.7218000000003</cx:pt>
          <cx:pt idx="1060">1981.5818999999999</cx:pt>
          <cx:pt idx="1061">11554.223599999999</cx:pt>
          <cx:pt idx="1062">48970.247600000002</cx:pt>
          <cx:pt idx="1063">6548.1950500000003</cx:pt>
          <cx:pt idx="1064">5708.8670000000002</cx:pt>
          <cx:pt idx="1065">7045.4989999999998</cx:pt>
          <cx:pt idx="1066">8978.1851000000006</cx:pt>
          <cx:pt idx="1067">5757.41345</cx:pt>
          <cx:pt idx="1068">14349.8544</cx:pt>
          <cx:pt idx="1069">10928.849</cx:pt>
          <cx:pt idx="1070">39871.704299999998</cx:pt>
          <cx:pt idx="1071">13974.455550000001</cx:pt>
          <cx:pt idx="1072">1909.52745</cx:pt>
          <cx:pt idx="1073">12096.6512</cx:pt>
          <cx:pt idx="1074">13204.28565</cx:pt>
          <cx:pt idx="1075">4562.8420999999998</cx:pt>
          <cx:pt idx="1076">8551.3469999999998</cx:pt>
          <cx:pt idx="1077">2102.2647000000002</cx:pt>
          <cx:pt idx="1078">34672.147199999999</cx:pt>
          <cx:pt idx="1079">15161.5344</cx:pt>
          <cx:pt idx="1080">11884.048580000001</cx:pt>
          <cx:pt idx="1081">4454.40265</cx:pt>
          <cx:pt idx="1082">5855.9025000000001</cx:pt>
          <cx:pt idx="1083">4076.4969999999998</cx:pt>
          <cx:pt idx="1084">15019.760050000001</cx:pt>
          <cx:pt idx="1085">19023.259999999998</cx:pt>
          <cx:pt idx="1086">10796.35025</cx:pt>
          <cx:pt idx="1087">11353.2276</cx:pt>
          <cx:pt idx="1088">9748.9105999999992</cx:pt>
          <cx:pt idx="1089">10577.087</cx:pt>
          <cx:pt idx="1090">41676.081100000003</cx:pt>
          <cx:pt idx="1091">11286.538699999999</cx:pt>
          <cx:pt idx="1092">3591.48</cx:pt>
          <cx:pt idx="1093">33907.548000000003</cx:pt>
          <cx:pt idx="1094">11299.343000000001</cx:pt>
          <cx:pt idx="1095">4561.1885000000002</cx:pt>
          <cx:pt idx="1096">44641.197399999997</cx:pt>
          <cx:pt idx="1097">1674.6323</cx:pt>
          <cx:pt idx="1098">23045.566159999998</cx:pt>
          <cx:pt idx="1099">3227.1210999999998</cx:pt>
          <cx:pt idx="1100">16776.304049999999</cx:pt>
          <cx:pt idx="1101">11253.421</cx:pt>
          <cx:pt idx="1102">3471.4096</cx:pt>
          <cx:pt idx="1103">11363.2832</cx:pt>
          <cx:pt idx="1104">20420.604650000001</cx:pt>
          <cx:pt idx="1105">10338.9316</cx:pt>
          <cx:pt idx="1106">8988.1587500000005</cx:pt>
          <cx:pt idx="1107">10493.9458</cx:pt>
          <cx:pt idx="1108">2904.0880000000002</cx:pt>
          <cx:pt idx="1109">8605.3615000000009</cx:pt>
          <cx:pt idx="1110">11512.405000000001</cx:pt>
          <cx:pt idx="1111">41949.244100000004</cx:pt>
          <cx:pt idx="1112">24180.933499999999</cx:pt>
          <cx:pt idx="1113">5312.1698500000002</cx:pt>
          <cx:pt idx="1114">2396.0958999999998</cx:pt>
          <cx:pt idx="1115">10807.4863</cx:pt>
          <cx:pt idx="1116">9222.4025999999994</cx:pt>
          <cx:pt idx="1117">36124.573700000001</cx:pt>
          <cx:pt idx="1118">38282.749499999998</cx:pt>
          <cx:pt idx="1119">5693.4305000000004</cx:pt>
          <cx:pt idx="1120">34166.273000000001</cx:pt>
          <cx:pt idx="1121">8347.1643000000004</cx:pt>
          <cx:pt idx="1122">46661.4424</cx:pt>
          <cx:pt idx="1123">18903.491409999999</cx:pt>
          <cx:pt idx="1124">40904.199500000002</cx:pt>
          <cx:pt idx="1125">14254.608200000001</cx:pt>
          <cx:pt idx="1126">10214.636</cx:pt>
          <cx:pt idx="1127">5836.5204000000003</cx:pt>
          <cx:pt idx="1128">14358.364369999999</cx:pt>
          <cx:pt idx="1129">1728.8969999999999</cx:pt>
          <cx:pt idx="1130">8582.3022999999994</cx:pt>
          <cx:pt idx="1131">3693.4279999999999</cx:pt>
          <cx:pt idx="1132">20709.020339999999</cx:pt>
          <cx:pt idx="1133">9991.0376500000002</cx:pt>
          <cx:pt idx="1134">19673.335729999999</cx:pt>
          <cx:pt idx="1135">11085.586799999999</cx:pt>
          <cx:pt idx="1136">7623.518</cx:pt>
          <cx:pt idx="1137">3176.2876999999999</cx:pt>
          <cx:pt idx="1138">3704.3544999999999</cx:pt>
          <cx:pt idx="1139">36898.733079999998</cx:pt>
          <cx:pt idx="1140">9048.0272999999997</cx:pt>
          <cx:pt idx="1141">7954.5169999999998</cx:pt>
          <cx:pt idx="1142">27117.993780000001</cx:pt>
          <cx:pt idx="1143">6338.0756000000001</cx:pt>
          <cx:pt idx="1144">9630.3970000000008</cx:pt>
          <cx:pt idx="1145">11289.10925</cx:pt>
          <cx:pt idx="1146">52590.829389999999</cx:pt>
          <cx:pt idx="1147">2261.5688</cx:pt>
          <cx:pt idx="1148">10791.959999999999</cx:pt>
          <cx:pt idx="1149">5979.7309999999998</cx:pt>
          <cx:pt idx="1150">2203.7359499999998</cx:pt>
          <cx:pt idx="1151">12235.8392</cx:pt>
          <cx:pt idx="1152">40941.285400000001</cx:pt>
          <cx:pt idx="1153">5630.4578499999998</cx:pt>
          <cx:pt idx="1154">11015.1747</cx:pt>
          <cx:pt idx="1155">7228.2156500000001</cx:pt>
          <cx:pt idx="1156">39722.746200000001</cx:pt>
          <cx:pt idx="1157">14426.073850000001</cx:pt>
          <cx:pt idx="1158">2459.7201</cx:pt>
          <cx:pt idx="1159">3989.8409999999999</cx:pt>
          <cx:pt idx="1160">7727.2532000000001</cx:pt>
          <cx:pt idx="1161">5124.1886999999997</cx:pt>
          <cx:pt idx="1162">18963.171920000001</cx:pt>
          <cx:pt idx="1163">2200.8308499999998</cx:pt>
          <cx:pt idx="1164">7153.5538999999999</cx:pt>
          <cx:pt idx="1165">5227.9887500000004</cx:pt>
          <cx:pt idx="1166">10982.5013</cx:pt>
          <cx:pt idx="1167">4529.4769999999999</cx:pt>
          <cx:pt idx="1168">4670.6400000000003</cx:pt>
          <cx:pt idx="1169">6112.3529500000004</cx:pt>
          <cx:pt idx="1170">17178.682400000002</cx:pt>
          <cx:pt idx="1171">22478.599999999999</cx:pt>
          <cx:pt idx="1172">11093.6229</cx:pt>
          <cx:pt idx="1173">6457.8433999999997</cx:pt>
          <cx:pt idx="1174">4433.9159</cx:pt>
          <cx:pt idx="1175">2154.3609999999999</cx:pt>
          <cx:pt idx="1176">23887.662700000001</cx:pt>
          <cx:pt idx="1177">6496.8860000000004</cx:pt>
          <cx:pt idx="1178">2899.4893499999998</cx:pt>
          <cx:pt idx="1179">19350.368900000001</cx:pt>
          <cx:pt idx="1180">7650.7737500000003</cx:pt>
          <cx:pt idx="1181">2850.6837500000001</cx:pt>
          <cx:pt idx="1182">2632.9920000000002</cx:pt>
          <cx:pt idx="1183">9447.3824000000004</cx:pt>
          <cx:pt idx="1184">18328.238099999999</cx:pt>
          <cx:pt idx="1185">8603.8233999999993</cx:pt>
          <cx:pt idx="1186">37465.34375</cx:pt>
          <cx:pt idx="1187">13844.797200000001</cx:pt>
          <cx:pt idx="1188">21771.3423</cx:pt>
          <cx:pt idx="1189">13126.677449999999</cx:pt>
          <cx:pt idx="1190">5327.4002499999997</cx:pt>
          <cx:pt idx="1191">13725.47184</cx:pt>
          <cx:pt idx="1192">13019.161050000001</cx:pt>
          <cx:pt idx="1193">8671.1912499999999</cx:pt>
          <cx:pt idx="1194">4134.0824499999999</cx:pt>
          <cx:pt idx="1195">18838.703659999999</cx:pt>
          <cx:pt idx="1196">33307.550799999997</cx:pt>
          <cx:pt idx="1197">5699.8374999999996</cx:pt>
          <cx:pt idx="1198">6393.6034499999996</cx:pt>
          <cx:pt idx="1199">4934.7049999999999</cx:pt>
          <cx:pt idx="1200">6198.7518</cx:pt>
          <cx:pt idx="1201">8733.2292500000003</cx:pt>
          <cx:pt idx="1202">2055.3249000000001</cx:pt>
          <cx:pt idx="1203">9964.0599999999995</cx:pt>
          <cx:pt idx="1204">18223.4512</cx:pt>
          <cx:pt idx="1205">5116.5003999999999</cx:pt>
          <cx:pt idx="1206">36910.608030000003</cx:pt>
          <cx:pt idx="1207">38415.474000000002</cx:pt>
          <cx:pt idx="1208">20296.863450000001</cx:pt>
          <cx:pt idx="1209">12347.172</cx:pt>
          <cx:pt idx="1210">5373.3642499999996</cx:pt>
          <cx:pt idx="1211">23563.016179999999</cx:pt>
          <cx:pt idx="1212">1702.4553000000001</cx:pt>
          <cx:pt idx="1213">10806.839</cx:pt>
          <cx:pt idx="1214">3956.0714499999999</cx:pt>
          <cx:pt idx="1215">12890.057650000001</cx:pt>
          <cx:pt idx="1216">5415.6611999999996</cx:pt>
          <cx:pt idx="1217">4058.1161000000002</cx:pt>
          <cx:pt idx="1218">41661.601999999999</cx:pt>
          <cx:pt idx="1219">7537.1638999999996</cx:pt>
          <cx:pt idx="1220">4718.2035500000002</cx:pt>
          <cx:pt idx="1221">6593.5083000000004</cx:pt>
          <cx:pt idx="1222">8442.6669999999995</cx:pt>
          <cx:pt idx="1223">26125.674770000001</cx:pt>
          <cx:pt idx="1224">6858.4795999999997</cx:pt>
          <cx:pt idx="1225">4795.6567999999997</cx:pt>
          <cx:pt idx="1226">6640.5448500000002</cx:pt>
          <cx:pt idx="1227">7162.0122000000001</cx:pt>
          <cx:pt idx="1228">10594.225700000001</cx:pt>
          <cx:pt idx="1229">11938.255950000001</cx:pt>
          <cx:pt idx="1230">60021.398970000002</cx:pt>
          <cx:pt idx="1231">20167.336029999999</cx:pt>
          <cx:pt idx="1232">12479.70895</cx:pt>
          <cx:pt idx="1233">11345.519</cx:pt>
          <cx:pt idx="1234">8515.7587000000003</cx:pt>
          <cx:pt idx="1235">2699.56835</cx:pt>
          <cx:pt idx="1236">14449.8544</cx:pt>
          <cx:pt idx="1237">12224.350850000001</cx:pt>
          <cx:pt idx="1238">6985.50695</cx:pt>
          <cx:pt idx="1239">3238.4357</cx:pt>
          <cx:pt idx="1240">47269.853999999999</cx:pt>
          <cx:pt idx="1241">49577.662400000001</cx:pt>
          <cx:pt idx="1242">4296.2712000000001</cx:pt>
          <cx:pt idx="1243">3171.6149</cx:pt>
          <cx:pt idx="1244">1135.9407000000001</cx:pt>
          <cx:pt idx="1245">5615.3689999999997</cx:pt>
          <cx:pt idx="1246">9101.7980000000007</cx:pt>
          <cx:pt idx="1247">6059.1729999999998</cx:pt>
          <cx:pt idx="1248">1633.9618</cx:pt>
          <cx:pt idx="1249">37607.527699999999</cx:pt>
          <cx:pt idx="1250">18648.421699999999</cx:pt>
          <cx:pt idx="1251">1241.5650000000001</cx:pt>
          <cx:pt idx="1252">16232.847</cx:pt>
          <cx:pt idx="1253">15828.82173</cx:pt>
          <cx:pt idx="1254">4415.1588000000002</cx:pt>
          <cx:pt idx="1255">6474.0129999999999</cx:pt>
          <cx:pt idx="1256">11436.738149999999</cx:pt>
          <cx:pt idx="1257">11305.93455</cx:pt>
          <cx:pt idx="1258">30063.580549999999</cx:pt>
          <cx:pt idx="1259">10197.772199999999</cx:pt>
          <cx:pt idx="1260">4544.2348000000002</cx:pt>
          <cx:pt idx="1261">3277.1610000000001</cx:pt>
          <cx:pt idx="1262">6770.1925000000001</cx:pt>
          <cx:pt idx="1263">7337.7479999999996</cx:pt>
          <cx:pt idx="1264">10370.912549999999</cx:pt>
          <cx:pt idx="1265">26926.5144</cx:pt>
          <cx:pt idx="1266">10704.469999999999</cx:pt>
          <cx:pt idx="1267">34254.053350000002</cx:pt>
          <cx:pt idx="1268">1880.4870000000001</cx:pt>
          <cx:pt idx="1269">8615.2999999999993</cx:pt>
          <cx:pt idx="1270">3292.5298499999999</cx:pt>
          <cx:pt idx="1271">3021.80915</cx:pt>
          <cx:pt idx="1272">14478.33015</cx:pt>
          <cx:pt idx="1273">4747.0528999999997</cx:pt>
          <cx:pt idx="1274">17043.341400000001</cx:pt>
          <cx:pt idx="1275">10959.33</cx:pt>
          <cx:pt idx="1276">2741.9479999999999</cx:pt>
          <cx:pt idx="1277">4357.0436499999996</cx:pt>
          <cx:pt idx="1278">22462.043750000001</cx:pt>
          <cx:pt idx="1279">4189.1130999999996</cx:pt>
          <cx:pt idx="1280">8283.6807000000008</cx:pt>
          <cx:pt idx="1281">24535.698550000001</cx:pt>
          <cx:pt idx="1282">14283.4594</cx:pt>
          <cx:pt idx="1283">1720.3536999999999</cx:pt>
          <cx:pt idx="1284">47403.879999999997</cx:pt>
          <cx:pt idx="1285">8534.6718000000001</cx:pt>
          <cx:pt idx="1286">3732.6251000000002</cx:pt>
          <cx:pt idx="1287">5472.4489999999996</cx:pt>
          <cx:pt idx="1288">38344.565999999999</cx:pt>
          <cx:pt idx="1289">7147.4727999999996</cx:pt>
          <cx:pt idx="1290">7133.9025000000001</cx:pt>
          <cx:pt idx="1291">34828.654000000002</cx:pt>
          <cx:pt idx="1292">1515.3449000000001</cx:pt>
          <cx:pt idx="1293">9301.8935500000007</cx:pt>
          <cx:pt idx="1294">11931.125249999999</cx:pt>
          <cx:pt idx="1295">1964.78</cx:pt>
          <cx:pt idx="1296">1708.9257500000001</cx:pt>
          <cx:pt idx="1297">4340.4408999999996</cx:pt>
          <cx:pt idx="1298">5261.4694499999996</cx:pt>
          <cx:pt idx="1299">2710.8285500000002</cx:pt>
          <cx:pt idx="1300">62592.873090000001</cx:pt>
          <cx:pt idx="1301">46718.163249999998</cx:pt>
          <cx:pt idx="1302">3208.7869999999998</cx:pt>
          <cx:pt idx="1303">37829.724199999997</cx:pt>
          <cx:pt idx="1304">21259.377949999998</cx:pt>
          <cx:pt idx="1305">2464.6188000000002</cx:pt>
          <cx:pt idx="1306">16115.3045</cx:pt>
          <cx:pt idx="1307">21472.478800000001</cx:pt>
          <cx:pt idx="1308">33900.652999999998</cx:pt>
          <cx:pt idx="1309">6875.9610000000002</cx:pt>
          <cx:pt idx="1310">6940.90985</cx:pt>
          <cx:pt idx="1311">4571.4130500000001</cx:pt>
          <cx:pt idx="1312">4536.259</cx:pt>
          <cx:pt idx="1313">36397.576000000001</cx:pt>
          <cx:pt idx="1314">18765.87545</cx:pt>
          <cx:pt idx="1315">11272.331389999999</cx:pt>
          <cx:pt idx="1316">1731.6769999999999</cx:pt>
          <cx:pt idx="1317">1163.4627</cx:pt>
          <cx:pt idx="1318">19496.71917</cx:pt>
          <cx:pt idx="1319">7201.7008500000002</cx:pt>
          <cx:pt idx="1320">5425.0233500000004</cx:pt>
          <cx:pt idx="1321">28101.333050000001</cx:pt>
          <cx:pt idx="1322">12981.3457</cx:pt>
          <cx:pt idx="1323">43896.376300000004</cx:pt>
          <cx:pt idx="1324">4239.8926499999998</cx:pt>
          <cx:pt idx="1325">13143.336649999999</cx:pt>
          <cx:pt idx="1326">7050.0213000000003</cx:pt>
          <cx:pt idx="1327">9377.9046999999991</cx:pt>
          <cx:pt idx="1328">22395.74424</cx:pt>
          <cx:pt idx="1329">10325.206</cx:pt>
          <cx:pt idx="1330">12629.1656</cx:pt>
          <cx:pt idx="1331">10795.937330000001</cx:pt>
          <cx:pt idx="1332">11411.684999999999</cx:pt>
          <cx:pt idx="1333">10600.5483</cx:pt>
          <cx:pt idx="1334">2205.9807999999998</cx:pt>
          <cx:pt idx="1335">1629.8335</cx:pt>
          <cx:pt idx="1336">2007.9449999999999</cx:pt>
          <cx:pt idx="1337">29141.3603</cx:pt>
        </cx:lvl>
      </cx:numDim>
    </cx:data>
  </cx:chartData>
  <cx:chart>
    <cx:title pos="t" align="ctr" overlay="0">
      <cx:tx>
        <cx:txData>
          <cx:v>BMI Box Plot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BMI Box Plot</a:t>
          </a:r>
        </a:p>
      </cx:txPr>
    </cx:title>
    <cx:plotArea>
      <cx:plotAreaRegion>
        <cx:series layoutId="boxWhisker" uniqueId="{D1C5840C-C9E3-4A7D-A306-83368325CD58}">
          <cx:tx>
            <cx:txData>
              <cx:f>data!$J$1</cx:f>
              <cx:v>charges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BMI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BMI</a:t>
              </a:r>
            </a:p>
          </cx:txPr>
        </cx:title>
        <cx:tickLabels/>
      </cx:axis>
      <cx:axis id="1">
        <cx:valScaling/>
        <cx:title>
          <cx:tx>
            <cx:txData>
              <cx:v>Charges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Charges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5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5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2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4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07298C-A1C7-4ED6-A7E3-9D157415FE9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2829C-2D73-44B9-92D1-FF5289967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b="1"/>
              <a:t>Personal Medical Cost </a:t>
            </a:r>
            <a:br>
              <a:rPr lang="en-US" b="1"/>
            </a:br>
            <a:r>
              <a:rPr lang="en-US" b="1"/>
              <a:t>Predication &amp; Exploration</a:t>
            </a:r>
            <a:br>
              <a:rPr lang="en-US" b="1"/>
            </a:br>
            <a:r>
              <a:rPr lang="en-US" b="1"/>
              <a:t>Capstone 1 – Slide Deck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83BFA-45D1-4D1D-804C-FA87AF826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/>
              <a:t>Jasim Rasheed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2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4">
            <a:extLst>
              <a:ext uri="{FF2B5EF4-FFF2-40B4-BE49-F238E27FC236}">
                <a16:creationId xmlns:a16="http://schemas.microsoft.com/office/drawing/2014/main" id="{C39D29B2-B47C-4557-B24D-943233D59B5F}"/>
              </a:ext>
            </a:extLst>
          </p:cNvPr>
          <p:cNvSpPr txBox="1">
            <a:spLocks/>
          </p:cNvSpPr>
          <p:nvPr/>
        </p:nvSpPr>
        <p:spPr>
          <a:xfrm>
            <a:off x="2994625" y="2175861"/>
            <a:ext cx="5918833" cy="1253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cap="all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Correlation Chart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2FD83A-7373-4B41-B4F2-86C02DE8A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27871"/>
              </p:ext>
            </p:extLst>
          </p:nvPr>
        </p:nvGraphicFramePr>
        <p:xfrm>
          <a:off x="1038007" y="3135203"/>
          <a:ext cx="6909582" cy="2991408"/>
        </p:xfrm>
        <a:graphic>
          <a:graphicData uri="http://schemas.openxmlformats.org/drawingml/2006/table">
            <a:tbl>
              <a:tblPr firstRow="1" bandRow="1"/>
              <a:tblGrid>
                <a:gridCol w="781782">
                  <a:extLst>
                    <a:ext uri="{9D8B030D-6E8A-4147-A177-3AD203B41FA5}">
                      <a16:colId xmlns:a16="http://schemas.microsoft.com/office/drawing/2014/main" val="2684395260"/>
                    </a:ext>
                  </a:extLst>
                </a:gridCol>
                <a:gridCol w="891003">
                  <a:extLst>
                    <a:ext uri="{9D8B030D-6E8A-4147-A177-3AD203B41FA5}">
                      <a16:colId xmlns:a16="http://schemas.microsoft.com/office/drawing/2014/main" val="1263511699"/>
                    </a:ext>
                  </a:extLst>
                </a:gridCol>
                <a:gridCol w="891003">
                  <a:extLst>
                    <a:ext uri="{9D8B030D-6E8A-4147-A177-3AD203B41FA5}">
                      <a16:colId xmlns:a16="http://schemas.microsoft.com/office/drawing/2014/main" val="753091584"/>
                    </a:ext>
                  </a:extLst>
                </a:gridCol>
                <a:gridCol w="891003">
                  <a:extLst>
                    <a:ext uri="{9D8B030D-6E8A-4147-A177-3AD203B41FA5}">
                      <a16:colId xmlns:a16="http://schemas.microsoft.com/office/drawing/2014/main" val="1012511272"/>
                    </a:ext>
                  </a:extLst>
                </a:gridCol>
                <a:gridCol w="891003">
                  <a:extLst>
                    <a:ext uri="{9D8B030D-6E8A-4147-A177-3AD203B41FA5}">
                      <a16:colId xmlns:a16="http://schemas.microsoft.com/office/drawing/2014/main" val="1019497782"/>
                    </a:ext>
                  </a:extLst>
                </a:gridCol>
                <a:gridCol w="891003">
                  <a:extLst>
                    <a:ext uri="{9D8B030D-6E8A-4147-A177-3AD203B41FA5}">
                      <a16:colId xmlns:a16="http://schemas.microsoft.com/office/drawing/2014/main" val="939548986"/>
                    </a:ext>
                  </a:extLst>
                </a:gridCol>
                <a:gridCol w="891003">
                  <a:extLst>
                    <a:ext uri="{9D8B030D-6E8A-4147-A177-3AD203B41FA5}">
                      <a16:colId xmlns:a16="http://schemas.microsoft.com/office/drawing/2014/main" val="2221820606"/>
                    </a:ext>
                  </a:extLst>
                </a:gridCol>
                <a:gridCol w="781782">
                  <a:extLst>
                    <a:ext uri="{9D8B030D-6E8A-4147-A177-3AD203B41FA5}">
                      <a16:colId xmlns:a16="http://schemas.microsoft.com/office/drawing/2014/main" val="3348145380"/>
                    </a:ext>
                  </a:extLst>
                </a:gridCol>
              </a:tblGrid>
              <a:tr h="373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sex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children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bmi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smoker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charges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725740"/>
                  </a:ext>
                </a:extLst>
              </a:tr>
              <a:tr h="373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region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334458"/>
                  </a:ext>
                </a:extLst>
              </a:tr>
              <a:tr h="373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-0.00459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828500"/>
                  </a:ext>
                </a:extLst>
              </a:tr>
              <a:tr h="373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children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-0.01657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0.017163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27939"/>
                  </a:ext>
                </a:extLst>
              </a:tr>
              <a:tr h="373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bmi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-0.15757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0.046371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0.012759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322363"/>
                  </a:ext>
                </a:extLst>
              </a:tr>
              <a:tr h="373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smoker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0.002181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0.076185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0.007673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842665"/>
                  </a:ext>
                </a:extLst>
              </a:tr>
              <a:tr h="373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-0.00213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-0.02086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0.042469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0.109272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-0.02502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57132"/>
                  </a:ext>
                </a:extLst>
              </a:tr>
              <a:tr h="373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charges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0.006208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0.057292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0.067998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0.198341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0.787251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0.299008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3233"/>
                  </a:ext>
                </a:extLst>
              </a:tr>
            </a:tbl>
          </a:graphicData>
        </a:graphic>
      </p:graphicFrame>
      <p:sp>
        <p:nvSpPr>
          <p:cNvPr id="5" name="Google Shape;114;p6">
            <a:extLst>
              <a:ext uri="{FF2B5EF4-FFF2-40B4-BE49-F238E27FC236}">
                <a16:creationId xmlns:a16="http://schemas.microsoft.com/office/drawing/2014/main" id="{F237FC1B-2FE8-4FAC-98E2-B31DF086EA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007" y="1083757"/>
            <a:ext cx="10028993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2000" b="1" dirty="0"/>
              <a:t>The strongest variable is Smoke that has strong correlation with charges</a:t>
            </a:r>
          </a:p>
        </p:txBody>
      </p:sp>
    </p:spTree>
    <p:extLst>
      <p:ext uri="{BB962C8B-B14F-4D97-AF65-F5344CB8AC3E}">
        <p14:creationId xmlns:p14="http://schemas.microsoft.com/office/powerpoint/2010/main" val="24855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6">
            <a:extLst>
              <a:ext uri="{FF2B5EF4-FFF2-40B4-BE49-F238E27FC236}">
                <a16:creationId xmlns:a16="http://schemas.microsoft.com/office/drawing/2014/main" id="{E7857CB5-130D-493A-A494-9C3C87164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728" y="895350"/>
            <a:ext cx="10374543" cy="57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Smoking has a strong correlation with the charges . The box plot shows that smokers have more charges as compare to non-smokers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AD1879F0-150A-478E-9D58-DD32EEF27F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2667712"/>
                  </p:ext>
                </p:extLst>
              </p:nvPr>
            </p:nvGraphicFramePr>
            <p:xfrm>
              <a:off x="1115131" y="1704513"/>
              <a:ext cx="6308205" cy="47197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AD1879F0-150A-478E-9D58-DD32EEF27F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131" y="1704513"/>
                <a:ext cx="6308205" cy="47197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7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4;p6">
            <a:extLst>
              <a:ext uri="{FF2B5EF4-FFF2-40B4-BE49-F238E27FC236}">
                <a16:creationId xmlns:a16="http://schemas.microsoft.com/office/drawing/2014/main" id="{BB7CEE74-2E6F-491E-B29D-24F7140C3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4540" y="1145902"/>
            <a:ext cx="1002899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b="1" dirty="0"/>
              <a:t>Smoking has a strong correlation with the charges . The box plot shows that smokers have more charges as compare to non-smokers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3051DC-9A03-4B44-9D4B-1A3863BD8B0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79956434"/>
                  </p:ext>
                </p:extLst>
              </p:nvPr>
            </p:nvGraphicFramePr>
            <p:xfrm>
              <a:off x="616257" y="1960682"/>
              <a:ext cx="4413308" cy="47831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823051DC-9A03-4B44-9D4B-1A3863BD8B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257" y="1960682"/>
                <a:ext cx="4413308" cy="4783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6461C963-70C2-42F0-9A9B-3C85AD11118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8408163"/>
                  </p:ext>
                </p:extLst>
              </p:nvPr>
            </p:nvGraphicFramePr>
            <p:xfrm>
              <a:off x="5586465" y="2005091"/>
              <a:ext cx="5587068" cy="48529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6461C963-70C2-42F0-9A9B-3C85AD1111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6465" y="2005091"/>
                <a:ext cx="5587068" cy="48529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23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87592-89A4-49BC-9E60-60FFB31B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72" y="1891157"/>
            <a:ext cx="4405351" cy="4633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71D44C-4BA6-4AE7-8793-A1D6150A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537" y="1829014"/>
            <a:ext cx="5513033" cy="4633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9A756-D70A-4298-8668-3CACB2AB4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133" y="1765668"/>
            <a:ext cx="1352550" cy="819150"/>
          </a:xfrm>
          <a:prstGeom prst="rect">
            <a:avLst/>
          </a:prstGeom>
        </p:spPr>
      </p:pic>
      <p:sp>
        <p:nvSpPr>
          <p:cNvPr id="8" name="Google Shape;114;p6">
            <a:extLst>
              <a:ext uri="{FF2B5EF4-FFF2-40B4-BE49-F238E27FC236}">
                <a16:creationId xmlns:a16="http://schemas.microsoft.com/office/drawing/2014/main" id="{8ABDD46F-3E6A-4005-BA91-F21DFCEC2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373" y="888449"/>
            <a:ext cx="10028993" cy="74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b="1" dirty="0"/>
              <a:t>Charges and age have positive relation. Even non-smoker patients charges increases with the increasing age but smoker patients charges increases more as compare to non-smokers</a:t>
            </a:r>
          </a:p>
        </p:txBody>
      </p:sp>
    </p:spTree>
    <p:extLst>
      <p:ext uri="{BB962C8B-B14F-4D97-AF65-F5344CB8AC3E}">
        <p14:creationId xmlns:p14="http://schemas.microsoft.com/office/powerpoint/2010/main" val="286045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EBC734-A9C0-4068-BEC8-0AFD70CD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13" y="2105811"/>
            <a:ext cx="4253483" cy="4653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8B9CB6-08AF-4EB4-BEF1-2EB375C7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95" y="2105812"/>
            <a:ext cx="6676007" cy="4583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3D174-7805-4F51-ADD0-92D263BAE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801" y="2105811"/>
            <a:ext cx="1352550" cy="819150"/>
          </a:xfrm>
          <a:prstGeom prst="rect">
            <a:avLst/>
          </a:prstGeom>
        </p:spPr>
      </p:pic>
      <p:sp>
        <p:nvSpPr>
          <p:cNvPr id="7" name="Google Shape;114;p6">
            <a:extLst>
              <a:ext uri="{FF2B5EF4-FFF2-40B4-BE49-F238E27FC236}">
                <a16:creationId xmlns:a16="http://schemas.microsoft.com/office/drawing/2014/main" id="{1476DA50-116C-4AFF-937A-8A90BCEE6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1503" y="941715"/>
            <a:ext cx="10028993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b="1" dirty="0"/>
              <a:t>Charges and </a:t>
            </a:r>
            <a:r>
              <a:rPr lang="en-US" sz="1800" b="1" dirty="0" err="1"/>
              <a:t>Bmi</a:t>
            </a:r>
            <a:r>
              <a:rPr lang="en-US" sz="1800" b="1" dirty="0"/>
              <a:t> have a positive relationship.</a:t>
            </a:r>
            <a:br>
              <a:rPr lang="en-US" sz="1800" b="1" dirty="0"/>
            </a:br>
            <a:r>
              <a:rPr lang="en-US" sz="1800" b="1" dirty="0"/>
              <a:t>Smoking and increasing weight together increases the medical charges.</a:t>
            </a:r>
          </a:p>
        </p:txBody>
      </p:sp>
    </p:spTree>
    <p:extLst>
      <p:ext uri="{BB962C8B-B14F-4D97-AF65-F5344CB8AC3E}">
        <p14:creationId xmlns:p14="http://schemas.microsoft.com/office/powerpoint/2010/main" val="13196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C74C-64E9-4A49-A8EB-9AABFA0C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027" y="1807443"/>
            <a:ext cx="5864018" cy="43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Regression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C9185-DE1F-47D2-A0DD-E09BCFFF30F8}"/>
              </a:ext>
            </a:extLst>
          </p:cNvPr>
          <p:cNvSpPr txBox="1"/>
          <p:nvPr/>
        </p:nvSpPr>
        <p:spPr>
          <a:xfrm>
            <a:off x="0" y="3370952"/>
            <a:ext cx="2956273" cy="329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Multiple R is 0.86 that means correlation between the independent variables and dependent variable is 86.6%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The result of Adjusted R-square shows that 74.8% of dependent variables are explained by independent variables</a:t>
            </a:r>
          </a:p>
        </p:txBody>
      </p:sp>
      <p:pic>
        <p:nvPicPr>
          <p:cNvPr id="35" name="Content Placeholder 3">
            <a:extLst>
              <a:ext uri="{FF2B5EF4-FFF2-40B4-BE49-F238E27FC236}">
                <a16:creationId xmlns:a16="http://schemas.microsoft.com/office/drawing/2014/main" id="{7239EC74-A56B-43C3-8CBD-9BAFA080E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4" b="-2"/>
          <a:stretch/>
        </p:blipFill>
        <p:spPr>
          <a:xfrm>
            <a:off x="2833823" y="2616981"/>
            <a:ext cx="5493432" cy="3974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6D2065-81A9-4737-A9F9-0DD5C1FF8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76" y="2414726"/>
            <a:ext cx="3293614" cy="3693111"/>
          </a:xfrm>
          <a:prstGeom prst="rect">
            <a:avLst/>
          </a:prstGeom>
        </p:spPr>
      </p:pic>
      <p:sp>
        <p:nvSpPr>
          <p:cNvPr id="11" name="Google Shape;114;p6">
            <a:extLst>
              <a:ext uri="{FF2B5EF4-FFF2-40B4-BE49-F238E27FC236}">
                <a16:creationId xmlns:a16="http://schemas.microsoft.com/office/drawing/2014/main" id="{A4118746-65F7-4CA0-BDE2-5F65D55ED7A2}"/>
              </a:ext>
            </a:extLst>
          </p:cNvPr>
          <p:cNvSpPr txBox="1">
            <a:spLocks/>
          </p:cNvSpPr>
          <p:nvPr/>
        </p:nvSpPr>
        <p:spPr>
          <a:xfrm>
            <a:off x="1081503" y="923959"/>
            <a:ext cx="10028993" cy="249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The model shows 74.8% of dependent variables are explained by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84460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4151-CEBD-45D3-B06B-B1126108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D69D-3C14-4973-8A63-E826719F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is medical bills of patients</a:t>
            </a:r>
          </a:p>
          <a:p>
            <a:r>
              <a:rPr lang="en-US" dirty="0"/>
              <a:t>I used it to analyze which variables has bigger effects on medical bills</a:t>
            </a:r>
          </a:p>
          <a:p>
            <a:r>
              <a:rPr lang="en-US" dirty="0"/>
              <a:t>The result shows smoking has a strong correlation with charges</a:t>
            </a:r>
          </a:p>
          <a:p>
            <a:r>
              <a:rPr lang="en-US" dirty="0"/>
              <a:t>Other notable variables are Age and BMI.</a:t>
            </a:r>
          </a:p>
          <a:p>
            <a:r>
              <a:rPr lang="en-US" dirty="0"/>
              <a:t>Employers can use this finding to do something to stop their employees from smoking because employers pay higher premium for their smoker employees as compare to non-smokers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7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Personal Medical Cost  Predication &amp; Exploration Capstone 1 – Slide Deck Presentation</vt:lpstr>
      <vt:lpstr>The strongest variable is Smoke that has strong correlation with charges</vt:lpstr>
      <vt:lpstr>Smoking has a strong correlation with the charges . The box plot shows that smokers have more charges as compare to non-smokers</vt:lpstr>
      <vt:lpstr>Smoking has a strong correlation with the charges . The box plot shows that smokers have more charges as compare to non-smokers</vt:lpstr>
      <vt:lpstr>Charges and age have positive relation. Even non-smoker patients charges increases with the increasing age but smoker patients charges increases more as compare to non-smokers</vt:lpstr>
      <vt:lpstr>Charges and Bmi have a positive relationship. Smoking and increasing weight together increases the medical charges.</vt:lpstr>
      <vt:lpstr>Regression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Medical Cost  Predication &amp; Exploration Capstone 1 – Slide Deck Presentation</dc:title>
  <dc:creator>Jasim Rasheed</dc:creator>
  <cp:lastModifiedBy>Jasim Rasheed</cp:lastModifiedBy>
  <cp:revision>1</cp:revision>
  <dcterms:created xsi:type="dcterms:W3CDTF">2020-04-18T21:10:57Z</dcterms:created>
  <dcterms:modified xsi:type="dcterms:W3CDTF">2020-04-18T21:11:04Z</dcterms:modified>
</cp:coreProperties>
</file>