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cx="12192000" cy="6858000"/>
  <p:notesSz cx="12192000" cy="6858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95FCED-480A-46F0-985D-0A2AA4AC206B}" v="2" dt="2024-09-03T13:14:00.5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-806" y="-8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. YUGENDHIRAN" userId="a92e811b4edca7cc" providerId="LiveId" clId="{3F95FCED-480A-46F0-985D-0A2AA4AC206B}"/>
    <pc:docChg chg="undo custSel addSld delSld modSld">
      <pc:chgData name="J. YUGENDHIRAN" userId="a92e811b4edca7cc" providerId="LiveId" clId="{3F95FCED-480A-46F0-985D-0A2AA4AC206B}" dt="2024-09-03T13:30:49.510" v="26" actId="20577"/>
      <pc:docMkLst>
        <pc:docMk/>
      </pc:docMkLst>
      <pc:sldChg chg="modSp mod">
        <pc:chgData name="J. YUGENDHIRAN" userId="a92e811b4edca7cc" providerId="LiveId" clId="{3F95FCED-480A-46F0-985D-0A2AA4AC206B}" dt="2024-09-03T13:30:49.510" v="26" actId="20577"/>
        <pc:sldMkLst>
          <pc:docMk/>
          <pc:sldMk cId="0" sldId="256"/>
        </pc:sldMkLst>
        <pc:spChg chg="mod">
          <ac:chgData name="J. YUGENDHIRAN" userId="a92e811b4edca7cc" providerId="LiveId" clId="{3F95FCED-480A-46F0-985D-0A2AA4AC206B}" dt="2024-09-03T13:30:49.510" v="26" actId="20577"/>
          <ac:spMkLst>
            <pc:docMk/>
            <pc:sldMk cId="0" sldId="256"/>
            <ac:spMk id="14" creationId="{D55ADE35-C35B-07C1-F5AA-C33B3DDB802E}"/>
          </ac:spMkLst>
        </pc:spChg>
      </pc:sldChg>
      <pc:sldChg chg="modSp del mod">
        <pc:chgData name="J. YUGENDHIRAN" userId="a92e811b4edca7cc" providerId="LiveId" clId="{3F95FCED-480A-46F0-985D-0A2AA4AC206B}" dt="2024-09-03T13:13:52.628" v="4" actId="2696"/>
        <pc:sldMkLst>
          <pc:docMk/>
          <pc:sldMk cId="0" sldId="267"/>
        </pc:sldMkLst>
        <pc:graphicFrameChg chg="modGraphic">
          <ac:chgData name="J. YUGENDHIRAN" userId="a92e811b4edca7cc" providerId="LiveId" clId="{3F95FCED-480A-46F0-985D-0A2AA4AC206B}" dt="2024-09-03T13:13:38.170" v="2" actId="14734"/>
          <ac:graphicFrameMkLst>
            <pc:docMk/>
            <pc:sldMk cId="0" sldId="267"/>
            <ac:graphicFrameMk id="10" creationId="{5E19AF19-FB0B-3F15-FAA3-3E28EC80EFFD}"/>
          </ac:graphicFrameMkLst>
        </pc:graphicFrameChg>
      </pc:sldChg>
      <pc:sldChg chg="addSp delSp modSp add del mod">
        <pc:chgData name="J. YUGENDHIRAN" userId="a92e811b4edca7cc" providerId="LiveId" clId="{3F95FCED-480A-46F0-985D-0A2AA4AC206B}" dt="2024-09-03T13:14:51.368" v="17" actId="14100"/>
        <pc:sldMkLst>
          <pc:docMk/>
          <pc:sldMk cId="2972278670" sldId="268"/>
        </pc:sldMkLst>
        <pc:graphicFrameChg chg="del">
          <ac:chgData name="J. YUGENDHIRAN" userId="a92e811b4edca7cc" providerId="LiveId" clId="{3F95FCED-480A-46F0-985D-0A2AA4AC206B}" dt="2024-09-03T13:13:58.710" v="5" actId="21"/>
          <ac:graphicFrameMkLst>
            <pc:docMk/>
            <pc:sldMk cId="2972278670" sldId="268"/>
            <ac:graphicFrameMk id="3" creationId="{F7EF5A05-7694-1533-8ED1-6EA56FB71A94}"/>
          </ac:graphicFrameMkLst>
        </pc:graphicFrameChg>
        <pc:graphicFrameChg chg="add del mod">
          <ac:chgData name="J. YUGENDHIRAN" userId="a92e811b4edca7cc" providerId="LiveId" clId="{3F95FCED-480A-46F0-985D-0A2AA4AC206B}" dt="2024-09-03T13:14:04.086" v="8" actId="21"/>
          <ac:graphicFrameMkLst>
            <pc:docMk/>
            <pc:sldMk cId="2972278670" sldId="268"/>
            <ac:graphicFrameMk id="4" creationId="{F7EF5A05-7694-1533-8ED1-6EA56FB71A94}"/>
          </ac:graphicFrameMkLst>
        </pc:graphicFrameChg>
        <pc:picChg chg="add mod">
          <ac:chgData name="J. YUGENDHIRAN" userId="a92e811b4edca7cc" providerId="LiveId" clId="{3F95FCED-480A-46F0-985D-0A2AA4AC206B}" dt="2024-09-03T13:14:51.368" v="17" actId="14100"/>
          <ac:picMkLst>
            <pc:docMk/>
            <pc:sldMk cId="2972278670" sldId="268"/>
            <ac:picMk id="6" creationId="{5CB033AE-B014-39EB-4876-5493E7A4068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05-09-2024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1114425" y="3040529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GB" sz="2400" dirty="0"/>
              <a:t> </a:t>
            </a:r>
            <a:r>
              <a:rPr lang="en-GB" sz="2400" dirty="0" smtClean="0"/>
              <a:t>JASIMARA R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GB" sz="2400" dirty="0"/>
              <a:t> </a:t>
            </a:r>
            <a:r>
              <a:rPr lang="en-GB" sz="2400" dirty="0" smtClean="0"/>
              <a:t>312211623</a:t>
            </a:r>
            <a:endParaRPr lang="en-GB" sz="2400" dirty="0"/>
          </a:p>
          <a:p>
            <a:r>
              <a:rPr lang="en-GB" sz="2400" dirty="0"/>
              <a:t>NM ID: </a:t>
            </a:r>
            <a:r>
              <a:rPr lang="en-GB" sz="2400" dirty="0" smtClean="0"/>
              <a:t>unm143522bcomg152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GB" sz="2400" dirty="0"/>
              <a:t> COMMERCE(B.COM(GENERAL))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GB" sz="2400" dirty="0"/>
              <a:t>: THIRUTHANGAL NADAR COLLEGE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D761C45-FE23-D40C-D7FF-3F7C595F8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1804" y="1554479"/>
            <a:ext cx="8743950" cy="4431983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lang="en-GB" b="1" u="sng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 relevant employee data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titles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</a:t>
            </a:r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 Metrics to </a:t>
            </a:r>
            <a:r>
              <a:rPr lang="en-GB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Turnover Rate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Turnover by Department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Turnover by Position.</a:t>
            </a:r>
          </a:p>
          <a:p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Data Preparation</a:t>
            </a:r>
            <a:r>
              <a:rPr lang="en-GB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data cleanliness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Standardizing.</a:t>
            </a:r>
          </a:p>
          <a:p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4.Pivot Table Setup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pivot tables that summarize the data for each of the key metrics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filters to drill down into specific departments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Roles, or time periods.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7BC8BB0-2A46-6B1C-E6BB-F3B5EE81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014642"/>
            <a:ext cx="10972800" cy="3077766"/>
          </a:xfrm>
        </p:spPr>
        <p:txBody>
          <a:bodyPr/>
          <a:lstStyle/>
          <a:p>
            <a:r>
              <a:rPr lang="en-GB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Analysis &amp; Insights: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trends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key periods of turnover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Correlate turnover with other factors.</a:t>
            </a:r>
          </a:p>
          <a:p>
            <a:r>
              <a:rPr lang="en-GB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Visualizations: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charts and graphs based on pivot table data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dashboards to allow easy access and understanding of the turnover patterns.</a:t>
            </a:r>
          </a:p>
          <a:p>
            <a:r>
              <a:rPr lang="en-GB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Recommendations: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Based on the analysis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Suggest strategies for employee retention.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1115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994509-230D-C44C-E7B7-BFCC1DE7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RESULTS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CB033AE-B014-39EB-4876-5493E7A40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10" y="1280160"/>
            <a:ext cx="8717280" cy="499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72278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9EC2970-44E6-1184-76E7-5E5235F0E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143634"/>
            <a:ext cx="8791117" cy="5170646"/>
          </a:xfrm>
        </p:spPr>
        <p:txBody>
          <a:bodyPr/>
          <a:lstStyle/>
          <a:p>
            <a:r>
              <a:rPr lang="en-GB" sz="24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Tables for Employee Turnover Analysis</a:t>
            </a:r>
            <a:r>
              <a:rPr lang="en-GB" sz="2400" b="1" u="sng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tables provide a powerful and flexible tool for analyzing employee turnover.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By transforming raw data into meaningful insights, they allow organizations to easily identify trends, problem areas, and potential causes of employee exits.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Through customized views, HR teams can monitor turnover rates by department, role, tenure, and demographics, enabling more targeted retention strategies.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not only helps reduce the costs and disruptions associated with turnover but also supports proactive workforce planning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most critical challenges in human resource management: employee retention.</a:t>
            </a:r>
          </a:p>
        </p:txBody>
      </p:sp>
    </p:spTree>
    <p:extLst>
      <p:ext uri="{BB962C8B-B14F-4D97-AF65-F5344CB8AC3E}">
        <p14:creationId xmlns:p14="http://schemas.microsoft.com/office/powerpoint/2010/main" xmlns="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518"/>
            <a:ext cx="12187176" cy="684848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39025" y="0"/>
            <a:ext cx="4752975" cy="685800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627152" y="2102729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Tables for Employee Turnover Analysis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3378782" y="1041533"/>
            <a:ext cx="532615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C0F3642F-BBC9-BEE7-75CD-1B3A1EE7E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8151" y="1468073"/>
            <a:ext cx="7524750" cy="5389927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turnover is a critical issue for organizations, as high turnover rates can lead to increased costs, decreased morale, and loss of organizational knowledge.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better understand and manage employee turnover, it is essential to analyse various factors such as department, tenure, age, job role, and reasons for leaving.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tables will allow for the dynamic organization and summarization of large datasets, enabling the organization to gain actionable insights into the factors contributing to employee turnover.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1057013" y="1828800"/>
            <a:ext cx="787726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this project is to analyze employee turnover data using pivot tables.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trends, patterns, and potential causes of turnover within an organization.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pivot tables, this project aims to provide a clearer understanding of turnover rates across different departments, positions, and demographic factors.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A53EBC36-CF93-80CD-3A9C-DA9BFD4CF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332" y="1857375"/>
            <a:ext cx="8363256" cy="400109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Resources (HR)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 Managers/Directors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Heads/Team Leaders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Senior Leadership/Executives: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Analysts/Data Analysts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&amp; Benefits Teams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Recruitment Teams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18913C57-196B-CDB9-3B04-D58F9E1B2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0" y="2229008"/>
            <a:ext cx="6534150" cy="174275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formatting- missing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visualiztion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E2C965-D358-903E-68AB-06EFACE25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351031" cy="4708981"/>
          </a:xfrm>
        </p:spPr>
        <p:txBody>
          <a:bodyPr/>
          <a:lstStyle/>
          <a:p>
            <a:r>
              <a:rPr lang="en-GB" dirty="0"/>
              <a:t>ID NO</a:t>
            </a:r>
          </a:p>
          <a:p>
            <a:r>
              <a:rPr lang="en-GB" dirty="0"/>
              <a:t>
First Name</a:t>
            </a:r>
          </a:p>
          <a:p>
            <a:r>
              <a:rPr lang="en-GB" dirty="0"/>
              <a:t>	
Last Name</a:t>
            </a:r>
          </a:p>
          <a:p>
            <a:r>
              <a:rPr lang="en-GB" dirty="0"/>
              <a:t>
Start Date</a:t>
            </a:r>
          </a:p>
          <a:p>
            <a:r>
              <a:rPr lang="en-GB" dirty="0"/>
              <a:t>	
Employee Status</a:t>
            </a:r>
          </a:p>
          <a:p>
            <a:endParaRPr lang="en-GB" dirty="0"/>
          </a:p>
          <a:p>
            <a:r>
              <a:rPr lang="en-GB" dirty="0"/>
              <a:t>Employee Type</a:t>
            </a:r>
          </a:p>
          <a:p>
            <a:endParaRPr lang="en-GB" dirty="0"/>
          </a:p>
          <a:p>
            <a:r>
              <a:rPr lang="en-GB" dirty="0"/>
              <a:t>Pay Zone</a:t>
            </a:r>
          </a:p>
          <a:p>
            <a:endParaRPr lang="en-GB" dirty="0"/>
          </a:p>
          <a:p>
            <a:r>
              <a:rPr lang="en-GB" dirty="0"/>
              <a:t>Employee Classification Type</a:t>
            </a:r>
          </a:p>
          <a:p>
            <a:endParaRPr lang="en-GB" dirty="0"/>
          </a:p>
          <a:p>
            <a:r>
              <a:rPr lang="en-GB" dirty="0"/>
              <a:t>Current Employee Rating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00162" y="517023"/>
            <a:ext cx="10681335" cy="758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77C4C0C7-4C45-FE92-C3A8-3D8BFDC46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0162" y="2019300"/>
            <a:ext cx="8181822" cy="1121937"/>
          </a:xfrm>
        </p:spPr>
        <p:txBody>
          <a:bodyPr/>
          <a:lstStyle/>
          <a:p>
            <a:r>
              <a:rPr lang="en-GB"/>
              <a:t>•</a:t>
            </a:r>
            <a:r>
              <a:rPr lang="en-GB" sz="2800"/>
              <a:t>Performance level=IFS(Z8&gt;=5,”VERY HIGH”,Z8&gt;=4,”HIGH”,Z8&gt;=3,”MED”, TRUE, “LO</a:t>
            </a:r>
            <a:r>
              <a:rPr lang="en-GB"/>
              <a:t>W”)</a:t>
            </a:r>
            <a:endParaRPr lang="en-US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429066" y="8227507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546</Words>
  <Application>Microsoft Office PowerPoint</Application>
  <PresentationFormat>Custom</PresentationFormat>
  <Paragraphs>118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Slide 11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  </dc:title>
  <dc:creator>jana rthan</dc:creator>
  <cp:lastModifiedBy>ELCOT</cp:lastModifiedBy>
  <cp:revision>3</cp:revision>
  <dcterms:modified xsi:type="dcterms:W3CDTF">2024-09-05T16:06:28Z</dcterms:modified>
</cp:coreProperties>
</file>