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rts/colors1.xml" ContentType="application/vnd.ms-office.chartcolorstyl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806" y="-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 YUGENDHIRAN" userId="a92e811b4edca7cc" providerId="LiveId" clId="{FBFE4E13-7654-4F86-B10F-9B3E77A74446}"/>
    <pc:docChg chg="undo custSel modSld">
      <pc:chgData name="J. YUGENDHIRAN" userId="a92e811b4edca7cc" providerId="LiveId" clId="{FBFE4E13-7654-4F86-B10F-9B3E77A74446}" dt="2024-08-29T19:02:45.470" v="22" actId="14100"/>
      <pc:docMkLst>
        <pc:docMk/>
      </pc:docMkLst>
      <pc:sldChg chg="delSp modSp mod">
        <pc:chgData name="J. YUGENDHIRAN" userId="a92e811b4edca7cc" providerId="LiveId" clId="{FBFE4E13-7654-4F86-B10F-9B3E77A74446}" dt="2024-08-29T19:02:45.470" v="22" actId="14100"/>
        <pc:sldMkLst>
          <pc:docMk/>
          <pc:sldMk cId="0" sldId="259"/>
        </pc:sldMkLst>
        <pc:spChg chg="del">
          <ac:chgData name="J. YUGENDHIRAN" userId="a92e811b4edca7cc" providerId="LiveId" clId="{FBFE4E13-7654-4F86-B10F-9B3E77A74446}" dt="2024-08-29T19:02:41.897" v="21" actId="21"/>
          <ac:spMkLst>
            <pc:docMk/>
            <pc:sldMk cId="0" sldId="259"/>
            <ac:spMk id="6" creationId="{00000000-0000-0000-0000-000000000000}"/>
          </ac:spMkLst>
        </pc:spChg>
        <pc:spChg chg="mod">
          <ac:chgData name="J. YUGENDHIRAN" userId="a92e811b4edca7cc" providerId="LiveId" clId="{FBFE4E13-7654-4F86-B10F-9B3E77A74446}" dt="2024-08-29T19:02:45.470" v="22" actId="14100"/>
          <ac:spMkLst>
            <pc:docMk/>
            <pc:sldMk cId="0" sldId="259"/>
            <ac:spMk id="9" creationId="{C0F3642F-BBC9-BEE7-75CD-1B3A1EE7ED4E}"/>
          </ac:spMkLst>
        </pc:spChg>
      </pc:sldChg>
      <pc:sldChg chg="modSp mod">
        <pc:chgData name="J. YUGENDHIRAN" userId="a92e811b4edca7cc" providerId="LiveId" clId="{FBFE4E13-7654-4F86-B10F-9B3E77A74446}" dt="2024-08-29T19:02:01.139" v="20" actId="20577"/>
        <pc:sldMkLst>
          <pc:docMk/>
          <pc:sldMk cId="3591115757" sldId="266"/>
        </pc:sldMkLst>
        <pc:spChg chg="mod">
          <ac:chgData name="J. YUGENDHIRAN" userId="a92e811b4edca7cc" providerId="LiveId" clId="{FBFE4E13-7654-4F86-B10F-9B3E77A74446}" dt="2024-08-29T19:02:01.139" v="20" actId="20577"/>
          <ac:spMkLst>
            <pc:docMk/>
            <pc:sldMk cId="3591115757" sldId="266"/>
            <ac:spMk id="3" creationId="{67BC8BB0-2A46-6B1C-E6BB-F3B5EE8135E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jyuge\Downloads\Telegram%20Desktop\Using%20pivot%20for%20employee%20turnover%20analysis%20%20(1)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EMPLOYEE TURNOVER ANALYSIS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AE6-4A90-8D10-6C285D6F1100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AE6-4A90-8D10-6C285D6F1100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AE6-4A90-8D10-6C285D6F1100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AE6-4A90-8D10-6C285D6F1100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AE6-4A90-8D10-6C285D6F1100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6AE6-4A90-8D10-6C285D6F1100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6AE6-4A90-8D10-6C285D6F1100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6AE6-4A90-8D10-6C285D6F1100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6AE6-4A90-8D10-6C285D6F1100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6AE6-4A90-8D10-6C285D6F1100}"/>
              </c:ext>
            </c:extLst>
          </c:dPt>
          <c:dPt>
            <c:idx val="1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6AE6-4A90-8D10-6C285D6F1100}"/>
              </c:ext>
            </c:extLst>
          </c:dPt>
          <c:dPt>
            <c:idx val="11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6AE6-4A90-8D10-6C285D6F1100}"/>
              </c:ext>
            </c:extLst>
          </c:dPt>
          <c:dP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6AE6-4A90-8D10-6C285D6F1100}"/>
              </c:ext>
            </c:extLst>
          </c:dPt>
          <c:dP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6AE6-4A90-8D10-6C285D6F1100}"/>
              </c:ext>
            </c:extLst>
          </c:dPt>
          <c:dP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6AE6-4A90-8D10-6C285D6F1100}"/>
              </c:ext>
            </c:extLst>
          </c:dPt>
          <c:dPt>
            <c:idx val="15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6AE6-4A90-8D10-6C285D6F1100}"/>
              </c:ext>
            </c:extLst>
          </c:dPt>
          <c:dPt>
            <c:idx val="16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6AE6-4A90-8D10-6C285D6F1100}"/>
              </c:ext>
            </c:extLst>
          </c:dPt>
          <c:dPt>
            <c:idx val="17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6AE6-4A90-8D10-6C285D6F1100}"/>
              </c:ext>
            </c:extLst>
          </c:dPt>
          <c:dPt>
            <c:idx val="18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6AE6-4A90-8D10-6C285D6F1100}"/>
              </c:ext>
            </c:extLst>
          </c:dPt>
          <c:dPt>
            <c:idx val="19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6AE6-4A90-8D10-6C285D6F1100}"/>
              </c:ext>
            </c:extLst>
          </c:dPt>
          <c:cat>
            <c:multiLvlStrRef>
              <c:f>Sheet1!$A$1:$H$20</c:f>
              <c:multiLvlStrCache>
                <c:ptCount val="20"/>
                <c:lvl>
                  <c:pt idx="0">
                    <c:v>EmployeeClassificationType</c:v>
                  </c:pt>
                  <c:pt idx="1">
                    <c:v>Temporary</c:v>
                  </c:pt>
                  <c:pt idx="2">
                    <c:v>Part-Time</c:v>
                  </c:pt>
                  <c:pt idx="3">
                    <c:v>Part-Time</c:v>
                  </c:pt>
                  <c:pt idx="4">
                    <c:v>Full-Time</c:v>
                  </c:pt>
                  <c:pt idx="5">
                    <c:v>Temporary</c:v>
                  </c:pt>
                  <c:pt idx="6">
                    <c:v>Full-Time</c:v>
                  </c:pt>
                  <c:pt idx="7">
                    <c:v>Temporary</c:v>
                  </c:pt>
                  <c:pt idx="8">
                    <c:v>Full-Time</c:v>
                  </c:pt>
                  <c:pt idx="9">
                    <c:v>Part-Time</c:v>
                  </c:pt>
                  <c:pt idx="10">
                    <c:v>Temporary</c:v>
                  </c:pt>
                  <c:pt idx="11">
                    <c:v>Temporary</c:v>
                  </c:pt>
                  <c:pt idx="12">
                    <c:v>Temporary</c:v>
                  </c:pt>
                  <c:pt idx="13">
                    <c:v>Temporary</c:v>
                  </c:pt>
                  <c:pt idx="14">
                    <c:v>Full-Time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Part-Time</c:v>
                  </c:pt>
                  <c:pt idx="18">
                    <c:v>Part-Time</c:v>
                  </c:pt>
                  <c:pt idx="19">
                    <c:v>Full-Time</c:v>
                  </c:pt>
                </c:lvl>
                <c:lvl>
                  <c:pt idx="0">
                    <c:v>PayZone</c:v>
                  </c:pt>
                  <c:pt idx="1">
                    <c:v>Zone C</c:v>
                  </c:pt>
                  <c:pt idx="2">
                    <c:v>Zone A</c:v>
                  </c:pt>
                  <c:pt idx="3">
                    <c:v>Zone B</c:v>
                  </c:pt>
                  <c:pt idx="4">
                    <c:v>Zone A</c:v>
                  </c:pt>
                  <c:pt idx="5">
                    <c:v>Zone A</c:v>
                  </c:pt>
                  <c:pt idx="6">
                    <c:v>Zone B</c:v>
                  </c:pt>
                  <c:pt idx="7">
                    <c:v>Zone B</c:v>
                  </c:pt>
                  <c:pt idx="8">
                    <c:v>Zone C</c:v>
                  </c:pt>
                  <c:pt idx="9">
                    <c:v>Zone B</c:v>
                  </c:pt>
                  <c:pt idx="10">
                    <c:v>Zone B</c:v>
                  </c:pt>
                  <c:pt idx="11">
                    <c:v>Zone B</c:v>
                  </c:pt>
                  <c:pt idx="12">
                    <c:v>Zone C</c:v>
                  </c:pt>
                  <c:pt idx="13">
                    <c:v>Zone A</c:v>
                  </c:pt>
                  <c:pt idx="14">
                    <c:v>Zone A</c:v>
                  </c:pt>
                  <c:pt idx="15">
                    <c:v>Zone A</c:v>
                  </c:pt>
                  <c:pt idx="16">
                    <c:v>Zone A</c:v>
                  </c:pt>
                  <c:pt idx="17">
                    <c:v>Zone C</c:v>
                  </c:pt>
                  <c:pt idx="18">
                    <c:v>Zone A</c:v>
                  </c:pt>
                  <c:pt idx="19">
                    <c:v>Zone C</c:v>
                  </c:pt>
                </c:lvl>
                <c:lvl>
                  <c:pt idx="0">
                    <c:v>EmployeeType</c:v>
                  </c:pt>
                  <c:pt idx="1">
                    <c:v>Contract</c:v>
                  </c:pt>
                  <c:pt idx="2">
                    <c:v>Contract</c:v>
                  </c:pt>
                  <c:pt idx="3">
                    <c:v>Full-Time</c:v>
                  </c:pt>
                  <c:pt idx="4">
                    <c:v>Contract</c:v>
                  </c:pt>
                  <c:pt idx="5">
                    <c:v>Contract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Contract</c:v>
                  </c:pt>
                  <c:pt idx="9">
                    <c:v>Contract</c:v>
                  </c:pt>
                  <c:pt idx="10">
                    <c:v>Part-Time</c:v>
                  </c:pt>
                  <c:pt idx="11">
                    <c:v>Contract</c:v>
                  </c:pt>
                  <c:pt idx="12">
                    <c:v>Full-Time</c:v>
                  </c:pt>
                  <c:pt idx="13">
                    <c:v>Full-Time</c:v>
                  </c:pt>
                  <c:pt idx="14">
                    <c:v>Contract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Full-Time</c:v>
                  </c:pt>
                  <c:pt idx="18">
                    <c:v>Contract</c:v>
                  </c:pt>
                  <c:pt idx="19">
                    <c:v>Contract</c:v>
                  </c:pt>
                </c:lvl>
                <c:lvl>
                  <c:pt idx="0">
                    <c:v>EmployeeStatus</c:v>
                  </c:pt>
                  <c:pt idx="1">
                    <c:v>Active</c:v>
                  </c:pt>
                  <c:pt idx="2">
                    <c:v>Active</c:v>
                  </c:pt>
                  <c:pt idx="3">
                    <c:v>Active</c:v>
                  </c:pt>
                  <c:pt idx="4">
                    <c:v>Active</c:v>
                  </c:pt>
                  <c:pt idx="5">
                    <c:v>Active</c:v>
                  </c:pt>
                  <c:pt idx="6">
                    <c:v>Active</c:v>
                  </c:pt>
                  <c:pt idx="7">
                    <c:v>Active</c:v>
                  </c:pt>
                  <c:pt idx="8">
                    <c:v>Active</c:v>
                  </c:pt>
                  <c:pt idx="9">
                    <c:v>Active</c:v>
                  </c:pt>
                  <c:pt idx="10">
                    <c:v>Active</c:v>
                  </c:pt>
                  <c:pt idx="11">
                    <c:v>Active</c:v>
                  </c:pt>
                  <c:pt idx="12">
                    <c:v>Active</c:v>
                  </c:pt>
                  <c:pt idx="13">
                    <c:v>Active</c:v>
                  </c:pt>
                  <c:pt idx="14">
                    <c:v>Active</c:v>
                  </c:pt>
                  <c:pt idx="15">
                    <c:v>Active</c:v>
                  </c:pt>
                  <c:pt idx="16">
                    <c:v>Active</c:v>
                  </c:pt>
                  <c:pt idx="17">
                    <c:v>Active</c:v>
                  </c:pt>
                  <c:pt idx="18">
                    <c:v>Active</c:v>
                  </c:pt>
                  <c:pt idx="19">
                    <c:v>Active</c:v>
                  </c:pt>
                </c:lvl>
                <c:lvl>
                  <c:pt idx="0">
                    <c:v>StartDate</c:v>
                  </c:pt>
                  <c:pt idx="1">
                    <c:v>20-Sep-19</c:v>
                  </c:pt>
                  <c:pt idx="2">
                    <c:v>11-Feb-23</c:v>
                  </c:pt>
                  <c:pt idx="3">
                    <c:v>10-Dec-18</c:v>
                  </c:pt>
                  <c:pt idx="4">
                    <c:v>21-Jun-21</c:v>
                  </c:pt>
                  <c:pt idx="5">
                    <c:v>29-Jun-19</c:v>
                  </c:pt>
                  <c:pt idx="6">
                    <c:v>17-Jan-20</c:v>
                  </c:pt>
                  <c:pt idx="7">
                    <c:v>06-Apr-22</c:v>
                  </c:pt>
                  <c:pt idx="8">
                    <c:v>06-Nov-20</c:v>
                  </c:pt>
                  <c:pt idx="9">
                    <c:v>18-Aug-18</c:v>
                  </c:pt>
                  <c:pt idx="10">
                    <c:v>21-Jan-22</c:v>
                  </c:pt>
                  <c:pt idx="11">
                    <c:v>04-Aug-23</c:v>
                  </c:pt>
                  <c:pt idx="12">
                    <c:v>10-Aug-18</c:v>
                  </c:pt>
                  <c:pt idx="13">
                    <c:v>25-May-22</c:v>
                  </c:pt>
                  <c:pt idx="14">
                    <c:v>05-Dec-19</c:v>
                  </c:pt>
                  <c:pt idx="15">
                    <c:v>28-Apr-19</c:v>
                  </c:pt>
                  <c:pt idx="16">
                    <c:v>09-Jul-19</c:v>
                  </c:pt>
                  <c:pt idx="17">
                    <c:v>05-Apr-21</c:v>
                  </c:pt>
                  <c:pt idx="18">
                    <c:v>28-Nov-21</c:v>
                  </c:pt>
                  <c:pt idx="19">
                    <c:v>16-Jan-21</c:v>
                  </c:pt>
                </c:lvl>
                <c:lvl>
                  <c:pt idx="0">
                    <c:v>LastName</c:v>
                  </c:pt>
                  <c:pt idx="1">
                    <c:v>Bridges</c:v>
                  </c:pt>
                  <c:pt idx="2">
                    <c:v>Small</c:v>
                  </c:pt>
                  <c:pt idx="3">
                    <c:v>Buck</c:v>
                  </c:pt>
                  <c:pt idx="4">
                    <c:v>Riordan</c:v>
                  </c:pt>
                  <c:pt idx="5">
                    <c:v>Onque</c:v>
                  </c:pt>
                  <c:pt idx="6">
                    <c:v>Fraval</c:v>
                  </c:pt>
                  <c:pt idx="7">
                    <c:v>Costa</c:v>
                  </c:pt>
                  <c:pt idx="8">
                    <c:v>Terry</c:v>
                  </c:pt>
                  <c:pt idx="9">
                    <c:v>McKinzie</c:v>
                  </c:pt>
                  <c:pt idx="10">
                    <c:v>Martins</c:v>
                  </c:pt>
                  <c:pt idx="11">
                    <c:v>Givens</c:v>
                  </c:pt>
                  <c:pt idx="12">
                    <c:v>Nguyen</c:v>
                  </c:pt>
                  <c:pt idx="13">
                    <c:v>Khemmich</c:v>
                  </c:pt>
                  <c:pt idx="14">
                    <c:v>Potts</c:v>
                  </c:pt>
                  <c:pt idx="15">
                    <c:v>Jeremy</c:v>
                  </c:pt>
                  <c:pt idx="16">
                    <c:v>Moon</c:v>
                  </c:pt>
                  <c:pt idx="17">
                    <c:v>Tate</c:v>
                  </c:pt>
                  <c:pt idx="18">
                    <c:v>Rodgers</c:v>
                  </c:pt>
                  <c:pt idx="19">
                    <c:v>Park</c:v>
                  </c:pt>
                </c:lvl>
                <c:lvl>
                  <c:pt idx="0">
                    <c:v>FirstName</c:v>
                  </c:pt>
                  <c:pt idx="1">
                    <c:v>Uriah</c:v>
                  </c:pt>
                  <c:pt idx="2">
                    <c:v>Paula</c:v>
                  </c:pt>
                  <c:pt idx="3">
                    <c:v>Edward</c:v>
                  </c:pt>
                  <c:pt idx="4">
                    <c:v>Michael</c:v>
                  </c:pt>
                  <c:pt idx="5">
                    <c:v>Jasmine</c:v>
                  </c:pt>
                  <c:pt idx="6">
                    <c:v>Maruk</c:v>
                  </c:pt>
                  <c:pt idx="7">
                    <c:v>Latia</c:v>
                  </c:pt>
                  <c:pt idx="8">
                    <c:v>Sharlene</c:v>
                  </c:pt>
                  <c:pt idx="9">
                    <c:v>Jac</c:v>
                  </c:pt>
                  <c:pt idx="10">
                    <c:v>Joseph</c:v>
                  </c:pt>
                  <c:pt idx="11">
                    <c:v>Myriam</c:v>
                  </c:pt>
                  <c:pt idx="12">
                    <c:v>Dheepa</c:v>
                  </c:pt>
                  <c:pt idx="13">
                    <c:v>Bartholemew</c:v>
                  </c:pt>
                  <c:pt idx="14">
                    <c:v>Xana</c:v>
                  </c:pt>
                  <c:pt idx="15">
                    <c:v>Prater</c:v>
                  </c:pt>
                  <c:pt idx="16">
                    <c:v>Kaylah</c:v>
                  </c:pt>
                  <c:pt idx="17">
                    <c:v>Kristen</c:v>
                  </c:pt>
                  <c:pt idx="18">
                    <c:v>Bobby</c:v>
                  </c:pt>
                  <c:pt idx="19">
                    <c:v>Reid</c:v>
                  </c:pt>
                </c:lvl>
                <c:lvl>
                  <c:pt idx="0">
                    <c:v>ID NO </c:v>
                  </c:pt>
                  <c:pt idx="1">
                    <c:v>3427</c:v>
                  </c:pt>
                  <c:pt idx="2">
                    <c:v>3428</c:v>
                  </c:pt>
                  <c:pt idx="3">
                    <c:v>3429</c:v>
                  </c:pt>
                  <c:pt idx="4">
                    <c:v>3430</c:v>
                  </c:pt>
                  <c:pt idx="5">
                    <c:v>3431</c:v>
                  </c:pt>
                  <c:pt idx="6">
                    <c:v>3432</c:v>
                  </c:pt>
                  <c:pt idx="7">
                    <c:v>3433</c:v>
                  </c:pt>
                  <c:pt idx="8">
                    <c:v>3434</c:v>
                  </c:pt>
                  <c:pt idx="9">
                    <c:v>3435</c:v>
                  </c:pt>
                  <c:pt idx="10">
                    <c:v>3436</c:v>
                  </c:pt>
                  <c:pt idx="11">
                    <c:v>3437</c:v>
                  </c:pt>
                  <c:pt idx="12">
                    <c:v>3438</c:v>
                  </c:pt>
                  <c:pt idx="13">
                    <c:v>3439</c:v>
                  </c:pt>
                  <c:pt idx="14">
                    <c:v>3440</c:v>
                  </c:pt>
                  <c:pt idx="15">
                    <c:v>3441</c:v>
                  </c:pt>
                  <c:pt idx="16">
                    <c:v>3442</c:v>
                  </c:pt>
                  <c:pt idx="17">
                    <c:v>3443</c:v>
                  </c:pt>
                  <c:pt idx="18">
                    <c:v>3444</c:v>
                  </c:pt>
                  <c:pt idx="19">
                    <c:v>3445</c:v>
                  </c:pt>
                </c:lvl>
              </c:multiLvlStrCache>
            </c:multiLvlStrRef>
          </c:cat>
          <c:val>
            <c:numRef>
              <c:f>Sheet1!$I$1:$I$20</c:f>
              <c:numCache>
                <c:formatCode>General</c:formatCode>
                <c:ptCount val="20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5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8-6AE6-4A90-8D10-6C285D6F1100}"/>
            </c:ext>
          </c:extLst>
        </c:ser>
        <c:ser>
          <c:idx val="1"/>
          <c:order val="1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A-6AE6-4A90-8D10-6C285D6F1100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C-6AE6-4A90-8D10-6C285D6F1100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E-6AE6-4A90-8D10-6C285D6F1100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0-6AE6-4A90-8D10-6C285D6F1100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2-6AE6-4A90-8D10-6C285D6F1100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4-6AE6-4A90-8D10-6C285D6F1100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6-6AE6-4A90-8D10-6C285D6F1100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8-6AE6-4A90-8D10-6C285D6F1100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A-6AE6-4A90-8D10-6C285D6F1100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C-6AE6-4A90-8D10-6C285D6F1100}"/>
              </c:ext>
            </c:extLst>
          </c:dPt>
          <c:dPt>
            <c:idx val="1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E-6AE6-4A90-8D10-6C285D6F1100}"/>
              </c:ext>
            </c:extLst>
          </c:dPt>
          <c:dPt>
            <c:idx val="11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0-6AE6-4A90-8D10-6C285D6F1100}"/>
              </c:ext>
            </c:extLst>
          </c:dPt>
          <c:dP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2-6AE6-4A90-8D10-6C285D6F1100}"/>
              </c:ext>
            </c:extLst>
          </c:dPt>
          <c:dP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4-6AE6-4A90-8D10-6C285D6F1100}"/>
              </c:ext>
            </c:extLst>
          </c:dPt>
          <c:dP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6-6AE6-4A90-8D10-6C285D6F1100}"/>
              </c:ext>
            </c:extLst>
          </c:dPt>
          <c:dPt>
            <c:idx val="15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8-6AE6-4A90-8D10-6C285D6F1100}"/>
              </c:ext>
            </c:extLst>
          </c:dPt>
          <c:dPt>
            <c:idx val="16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A-6AE6-4A90-8D10-6C285D6F1100}"/>
              </c:ext>
            </c:extLst>
          </c:dPt>
          <c:dPt>
            <c:idx val="17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C-6AE6-4A90-8D10-6C285D6F1100}"/>
              </c:ext>
            </c:extLst>
          </c:dPt>
          <c:dPt>
            <c:idx val="18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E-6AE6-4A90-8D10-6C285D6F1100}"/>
              </c:ext>
            </c:extLst>
          </c:dPt>
          <c:dPt>
            <c:idx val="19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0-6AE6-4A90-8D10-6C285D6F1100}"/>
              </c:ext>
            </c:extLst>
          </c:dPt>
          <c:cat>
            <c:multiLvlStrRef>
              <c:f>Sheet1!$A$1:$H$20</c:f>
              <c:multiLvlStrCache>
                <c:ptCount val="20"/>
                <c:lvl>
                  <c:pt idx="0">
                    <c:v>EmployeeClassificationType</c:v>
                  </c:pt>
                  <c:pt idx="1">
                    <c:v>Temporary</c:v>
                  </c:pt>
                  <c:pt idx="2">
                    <c:v>Part-Time</c:v>
                  </c:pt>
                  <c:pt idx="3">
                    <c:v>Part-Time</c:v>
                  </c:pt>
                  <c:pt idx="4">
                    <c:v>Full-Time</c:v>
                  </c:pt>
                  <c:pt idx="5">
                    <c:v>Temporary</c:v>
                  </c:pt>
                  <c:pt idx="6">
                    <c:v>Full-Time</c:v>
                  </c:pt>
                  <c:pt idx="7">
                    <c:v>Temporary</c:v>
                  </c:pt>
                  <c:pt idx="8">
                    <c:v>Full-Time</c:v>
                  </c:pt>
                  <c:pt idx="9">
                    <c:v>Part-Time</c:v>
                  </c:pt>
                  <c:pt idx="10">
                    <c:v>Temporary</c:v>
                  </c:pt>
                  <c:pt idx="11">
                    <c:v>Temporary</c:v>
                  </c:pt>
                  <c:pt idx="12">
                    <c:v>Temporary</c:v>
                  </c:pt>
                  <c:pt idx="13">
                    <c:v>Temporary</c:v>
                  </c:pt>
                  <c:pt idx="14">
                    <c:v>Full-Time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Part-Time</c:v>
                  </c:pt>
                  <c:pt idx="18">
                    <c:v>Part-Time</c:v>
                  </c:pt>
                  <c:pt idx="19">
                    <c:v>Full-Time</c:v>
                  </c:pt>
                </c:lvl>
                <c:lvl>
                  <c:pt idx="0">
                    <c:v>PayZone</c:v>
                  </c:pt>
                  <c:pt idx="1">
                    <c:v>Zone C</c:v>
                  </c:pt>
                  <c:pt idx="2">
                    <c:v>Zone A</c:v>
                  </c:pt>
                  <c:pt idx="3">
                    <c:v>Zone B</c:v>
                  </c:pt>
                  <c:pt idx="4">
                    <c:v>Zone A</c:v>
                  </c:pt>
                  <c:pt idx="5">
                    <c:v>Zone A</c:v>
                  </c:pt>
                  <c:pt idx="6">
                    <c:v>Zone B</c:v>
                  </c:pt>
                  <c:pt idx="7">
                    <c:v>Zone B</c:v>
                  </c:pt>
                  <c:pt idx="8">
                    <c:v>Zone C</c:v>
                  </c:pt>
                  <c:pt idx="9">
                    <c:v>Zone B</c:v>
                  </c:pt>
                  <c:pt idx="10">
                    <c:v>Zone B</c:v>
                  </c:pt>
                  <c:pt idx="11">
                    <c:v>Zone B</c:v>
                  </c:pt>
                  <c:pt idx="12">
                    <c:v>Zone C</c:v>
                  </c:pt>
                  <c:pt idx="13">
                    <c:v>Zone A</c:v>
                  </c:pt>
                  <c:pt idx="14">
                    <c:v>Zone A</c:v>
                  </c:pt>
                  <c:pt idx="15">
                    <c:v>Zone A</c:v>
                  </c:pt>
                  <c:pt idx="16">
                    <c:v>Zone A</c:v>
                  </c:pt>
                  <c:pt idx="17">
                    <c:v>Zone C</c:v>
                  </c:pt>
                  <c:pt idx="18">
                    <c:v>Zone A</c:v>
                  </c:pt>
                  <c:pt idx="19">
                    <c:v>Zone C</c:v>
                  </c:pt>
                </c:lvl>
                <c:lvl>
                  <c:pt idx="0">
                    <c:v>EmployeeType</c:v>
                  </c:pt>
                  <c:pt idx="1">
                    <c:v>Contract</c:v>
                  </c:pt>
                  <c:pt idx="2">
                    <c:v>Contract</c:v>
                  </c:pt>
                  <c:pt idx="3">
                    <c:v>Full-Time</c:v>
                  </c:pt>
                  <c:pt idx="4">
                    <c:v>Contract</c:v>
                  </c:pt>
                  <c:pt idx="5">
                    <c:v>Contract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Contract</c:v>
                  </c:pt>
                  <c:pt idx="9">
                    <c:v>Contract</c:v>
                  </c:pt>
                  <c:pt idx="10">
                    <c:v>Part-Time</c:v>
                  </c:pt>
                  <c:pt idx="11">
                    <c:v>Contract</c:v>
                  </c:pt>
                  <c:pt idx="12">
                    <c:v>Full-Time</c:v>
                  </c:pt>
                  <c:pt idx="13">
                    <c:v>Full-Time</c:v>
                  </c:pt>
                  <c:pt idx="14">
                    <c:v>Contract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Full-Time</c:v>
                  </c:pt>
                  <c:pt idx="18">
                    <c:v>Contract</c:v>
                  </c:pt>
                  <c:pt idx="19">
                    <c:v>Contract</c:v>
                  </c:pt>
                </c:lvl>
                <c:lvl>
                  <c:pt idx="0">
                    <c:v>EmployeeStatus</c:v>
                  </c:pt>
                  <c:pt idx="1">
                    <c:v>Active</c:v>
                  </c:pt>
                  <c:pt idx="2">
                    <c:v>Active</c:v>
                  </c:pt>
                  <c:pt idx="3">
                    <c:v>Active</c:v>
                  </c:pt>
                  <c:pt idx="4">
                    <c:v>Active</c:v>
                  </c:pt>
                  <c:pt idx="5">
                    <c:v>Active</c:v>
                  </c:pt>
                  <c:pt idx="6">
                    <c:v>Active</c:v>
                  </c:pt>
                  <c:pt idx="7">
                    <c:v>Active</c:v>
                  </c:pt>
                  <c:pt idx="8">
                    <c:v>Active</c:v>
                  </c:pt>
                  <c:pt idx="9">
                    <c:v>Active</c:v>
                  </c:pt>
                  <c:pt idx="10">
                    <c:v>Active</c:v>
                  </c:pt>
                  <c:pt idx="11">
                    <c:v>Active</c:v>
                  </c:pt>
                  <c:pt idx="12">
                    <c:v>Active</c:v>
                  </c:pt>
                  <c:pt idx="13">
                    <c:v>Active</c:v>
                  </c:pt>
                  <c:pt idx="14">
                    <c:v>Active</c:v>
                  </c:pt>
                  <c:pt idx="15">
                    <c:v>Active</c:v>
                  </c:pt>
                  <c:pt idx="16">
                    <c:v>Active</c:v>
                  </c:pt>
                  <c:pt idx="17">
                    <c:v>Active</c:v>
                  </c:pt>
                  <c:pt idx="18">
                    <c:v>Active</c:v>
                  </c:pt>
                  <c:pt idx="19">
                    <c:v>Active</c:v>
                  </c:pt>
                </c:lvl>
                <c:lvl>
                  <c:pt idx="0">
                    <c:v>StartDate</c:v>
                  </c:pt>
                  <c:pt idx="1">
                    <c:v>20-Sep-19</c:v>
                  </c:pt>
                  <c:pt idx="2">
                    <c:v>11-Feb-23</c:v>
                  </c:pt>
                  <c:pt idx="3">
                    <c:v>10-Dec-18</c:v>
                  </c:pt>
                  <c:pt idx="4">
                    <c:v>21-Jun-21</c:v>
                  </c:pt>
                  <c:pt idx="5">
                    <c:v>29-Jun-19</c:v>
                  </c:pt>
                  <c:pt idx="6">
                    <c:v>17-Jan-20</c:v>
                  </c:pt>
                  <c:pt idx="7">
                    <c:v>06-Apr-22</c:v>
                  </c:pt>
                  <c:pt idx="8">
                    <c:v>06-Nov-20</c:v>
                  </c:pt>
                  <c:pt idx="9">
                    <c:v>18-Aug-18</c:v>
                  </c:pt>
                  <c:pt idx="10">
                    <c:v>21-Jan-22</c:v>
                  </c:pt>
                  <c:pt idx="11">
                    <c:v>04-Aug-23</c:v>
                  </c:pt>
                  <c:pt idx="12">
                    <c:v>10-Aug-18</c:v>
                  </c:pt>
                  <c:pt idx="13">
                    <c:v>25-May-22</c:v>
                  </c:pt>
                  <c:pt idx="14">
                    <c:v>05-Dec-19</c:v>
                  </c:pt>
                  <c:pt idx="15">
                    <c:v>28-Apr-19</c:v>
                  </c:pt>
                  <c:pt idx="16">
                    <c:v>09-Jul-19</c:v>
                  </c:pt>
                  <c:pt idx="17">
                    <c:v>05-Apr-21</c:v>
                  </c:pt>
                  <c:pt idx="18">
                    <c:v>28-Nov-21</c:v>
                  </c:pt>
                  <c:pt idx="19">
                    <c:v>16-Jan-21</c:v>
                  </c:pt>
                </c:lvl>
                <c:lvl>
                  <c:pt idx="0">
                    <c:v>LastName</c:v>
                  </c:pt>
                  <c:pt idx="1">
                    <c:v>Bridges</c:v>
                  </c:pt>
                  <c:pt idx="2">
                    <c:v>Small</c:v>
                  </c:pt>
                  <c:pt idx="3">
                    <c:v>Buck</c:v>
                  </c:pt>
                  <c:pt idx="4">
                    <c:v>Riordan</c:v>
                  </c:pt>
                  <c:pt idx="5">
                    <c:v>Onque</c:v>
                  </c:pt>
                  <c:pt idx="6">
                    <c:v>Fraval</c:v>
                  </c:pt>
                  <c:pt idx="7">
                    <c:v>Costa</c:v>
                  </c:pt>
                  <c:pt idx="8">
                    <c:v>Terry</c:v>
                  </c:pt>
                  <c:pt idx="9">
                    <c:v>McKinzie</c:v>
                  </c:pt>
                  <c:pt idx="10">
                    <c:v>Martins</c:v>
                  </c:pt>
                  <c:pt idx="11">
                    <c:v>Givens</c:v>
                  </c:pt>
                  <c:pt idx="12">
                    <c:v>Nguyen</c:v>
                  </c:pt>
                  <c:pt idx="13">
                    <c:v>Khemmich</c:v>
                  </c:pt>
                  <c:pt idx="14">
                    <c:v>Potts</c:v>
                  </c:pt>
                  <c:pt idx="15">
                    <c:v>Jeremy</c:v>
                  </c:pt>
                  <c:pt idx="16">
                    <c:v>Moon</c:v>
                  </c:pt>
                  <c:pt idx="17">
                    <c:v>Tate</c:v>
                  </c:pt>
                  <c:pt idx="18">
                    <c:v>Rodgers</c:v>
                  </c:pt>
                  <c:pt idx="19">
                    <c:v>Park</c:v>
                  </c:pt>
                </c:lvl>
                <c:lvl>
                  <c:pt idx="0">
                    <c:v>FirstName</c:v>
                  </c:pt>
                  <c:pt idx="1">
                    <c:v>Uriah</c:v>
                  </c:pt>
                  <c:pt idx="2">
                    <c:v>Paula</c:v>
                  </c:pt>
                  <c:pt idx="3">
                    <c:v>Edward</c:v>
                  </c:pt>
                  <c:pt idx="4">
                    <c:v>Michael</c:v>
                  </c:pt>
                  <c:pt idx="5">
                    <c:v>Jasmine</c:v>
                  </c:pt>
                  <c:pt idx="6">
                    <c:v>Maruk</c:v>
                  </c:pt>
                  <c:pt idx="7">
                    <c:v>Latia</c:v>
                  </c:pt>
                  <c:pt idx="8">
                    <c:v>Sharlene</c:v>
                  </c:pt>
                  <c:pt idx="9">
                    <c:v>Jac</c:v>
                  </c:pt>
                  <c:pt idx="10">
                    <c:v>Joseph</c:v>
                  </c:pt>
                  <c:pt idx="11">
                    <c:v>Myriam</c:v>
                  </c:pt>
                  <c:pt idx="12">
                    <c:v>Dheepa</c:v>
                  </c:pt>
                  <c:pt idx="13">
                    <c:v>Bartholemew</c:v>
                  </c:pt>
                  <c:pt idx="14">
                    <c:v>Xana</c:v>
                  </c:pt>
                  <c:pt idx="15">
                    <c:v>Prater</c:v>
                  </c:pt>
                  <c:pt idx="16">
                    <c:v>Kaylah</c:v>
                  </c:pt>
                  <c:pt idx="17">
                    <c:v>Kristen</c:v>
                  </c:pt>
                  <c:pt idx="18">
                    <c:v>Bobby</c:v>
                  </c:pt>
                  <c:pt idx="19">
                    <c:v>Reid</c:v>
                  </c:pt>
                </c:lvl>
                <c:lvl>
                  <c:pt idx="0">
                    <c:v>ID NO </c:v>
                  </c:pt>
                  <c:pt idx="1">
                    <c:v>3427</c:v>
                  </c:pt>
                  <c:pt idx="2">
                    <c:v>3428</c:v>
                  </c:pt>
                  <c:pt idx="3">
                    <c:v>3429</c:v>
                  </c:pt>
                  <c:pt idx="4">
                    <c:v>3430</c:v>
                  </c:pt>
                  <c:pt idx="5">
                    <c:v>3431</c:v>
                  </c:pt>
                  <c:pt idx="6">
                    <c:v>3432</c:v>
                  </c:pt>
                  <c:pt idx="7">
                    <c:v>3433</c:v>
                  </c:pt>
                  <c:pt idx="8">
                    <c:v>3434</c:v>
                  </c:pt>
                  <c:pt idx="9">
                    <c:v>3435</c:v>
                  </c:pt>
                  <c:pt idx="10">
                    <c:v>3436</c:v>
                  </c:pt>
                  <c:pt idx="11">
                    <c:v>3437</c:v>
                  </c:pt>
                  <c:pt idx="12">
                    <c:v>3438</c:v>
                  </c:pt>
                  <c:pt idx="13">
                    <c:v>3439</c:v>
                  </c:pt>
                  <c:pt idx="14">
                    <c:v>3440</c:v>
                  </c:pt>
                  <c:pt idx="15">
                    <c:v>3441</c:v>
                  </c:pt>
                  <c:pt idx="16">
                    <c:v>3442</c:v>
                  </c:pt>
                  <c:pt idx="17">
                    <c:v>3443</c:v>
                  </c:pt>
                  <c:pt idx="18">
                    <c:v>3444</c:v>
                  </c:pt>
                  <c:pt idx="19">
                    <c:v>3445</c:v>
                  </c:pt>
                </c:lvl>
              </c:multiLvlStrCache>
            </c:multiLvlStrRef>
          </c:cat>
          <c:val>
            <c:numRef>
              <c:f>Sheet1!$J$1:$J$20</c:f>
              <c:numCache>
                <c:formatCode>General</c:formatCode>
                <c:ptCount val="20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51-6AE6-4A90-8D10-6C285D6F1100}"/>
            </c:ext>
          </c:extLst>
        </c:ser>
        <c:dLbls/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114425" y="304052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smtClean="0"/>
              <a:t>JASIMARA .R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</a:t>
            </a:r>
            <a:r>
              <a:rPr lang="en-GB" sz="2400" dirty="0" smtClean="0"/>
              <a:t>312211623 ,B28EE7DDE7C50E992B2402586FC101E9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COMMERCE(B.COM(GENERAL))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THIRUTHANGAL NADAR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EC4855B-69A7-2990-2D28-B4895067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5"/>
            <a:ext cx="9297798" cy="206994"/>
          </a:xfrm>
        </p:spPr>
        <p:txBody>
          <a:bodyPr/>
          <a:lstStyle/>
          <a:p>
            <a:pPr algn="ctr"/>
            <a:r>
              <a:rPr lang="en-US" dirty="0"/>
              <a:t>PIVOT TABLE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5E19AF19-FB0B-3F15-FAA3-3E28EC80E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6789006"/>
              </p:ext>
            </p:extLst>
          </p:nvPr>
        </p:nvGraphicFramePr>
        <p:xfrm>
          <a:off x="411062" y="1510019"/>
          <a:ext cx="8933575" cy="4905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023">
                  <a:extLst>
                    <a:ext uri="{9D8B030D-6E8A-4147-A177-3AD203B41FA5}">
                      <a16:colId xmlns:a16="http://schemas.microsoft.com/office/drawing/2014/main" xmlns="" val="2345192850"/>
                    </a:ext>
                  </a:extLst>
                </a:gridCol>
                <a:gridCol w="2517208">
                  <a:extLst>
                    <a:ext uri="{9D8B030D-6E8A-4147-A177-3AD203B41FA5}">
                      <a16:colId xmlns:a16="http://schemas.microsoft.com/office/drawing/2014/main" xmlns="" val="1953185293"/>
                    </a:ext>
                  </a:extLst>
                </a:gridCol>
                <a:gridCol w="2021172">
                  <a:extLst>
                    <a:ext uri="{9D8B030D-6E8A-4147-A177-3AD203B41FA5}">
                      <a16:colId xmlns:a16="http://schemas.microsoft.com/office/drawing/2014/main" xmlns="" val="3240178051"/>
                    </a:ext>
                  </a:extLst>
                </a:gridCol>
                <a:gridCol w="2021172">
                  <a:extLst>
                    <a:ext uri="{9D8B030D-6E8A-4147-A177-3AD203B41FA5}">
                      <a16:colId xmlns:a16="http://schemas.microsoft.com/office/drawing/2014/main" xmlns="" val="1281594299"/>
                    </a:ext>
                  </a:extLst>
                </a:gridCol>
              </a:tblGrid>
              <a:tr h="12826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Row Labels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Sum of ID NO 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Sum of Current Employee Rating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082963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Bartholomew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88900237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Khimich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84309295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1529916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Bobby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52895403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Rodgers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0612537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52459803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Deepa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28822547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Nguyen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3438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03076228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36893358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Edward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17624134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Buck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39329108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789927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Jac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48850486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McKinzie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88802260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28186988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Jasmine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80238910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Onque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423842361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57859774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Joseph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42685160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Martins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78372075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2225398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Kaylah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410783465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Moon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79877199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61625749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Kristen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88761171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Tate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16000170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72181998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Latia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48756996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Costa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530524488"/>
                  </a:ext>
                </a:extLst>
              </a:tr>
              <a:tr h="11727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4483617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Maruk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30026259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Fraval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66673841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70844861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Michael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74132984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Riordan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52913570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61442949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Myriam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3437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0964396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Givens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3437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24903022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01007404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Paula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07929040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Small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4129680247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64537385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Prater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24778383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Jeremy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8147384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97005845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Reid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65504548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Park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88112293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65414717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Sharlene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70693242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Terry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95035853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67565546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Uriah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3427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784882889"/>
                  </a:ext>
                </a:extLst>
              </a:tr>
              <a:tr h="36350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Bridges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3427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71372883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56858972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Xana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188543307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Potts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428612189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22424906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Grand Total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  <a:highlight>
                            <a:srgbClr val="D9E7FD"/>
                          </a:highlight>
                        </a:rPr>
                        <a:t>65284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63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67555784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47112794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xmlns="" val="3394189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F7EF5A05-7694-1533-8ED1-6EA56FB71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6798195"/>
              </p:ext>
            </p:extLst>
          </p:nvPr>
        </p:nvGraphicFramePr>
        <p:xfrm>
          <a:off x="578840" y="1229437"/>
          <a:ext cx="9873843" cy="524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722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738</Words>
  <Application>Microsoft Office PowerPoint</Application>
  <PresentationFormat>Custom</PresentationFormat>
  <Paragraphs>298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Slide 11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jana rthan</dc:creator>
  <cp:lastModifiedBy>ELCOT</cp:lastModifiedBy>
  <cp:revision>2</cp:revision>
  <dcterms:modified xsi:type="dcterms:W3CDTF">2024-08-30T10:31:18Z</dcterms:modified>
</cp:coreProperties>
</file>