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0E1F-00AB-4F2B-8837-1BFE3EEF4459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8E39-6DFE-4E67-B863-2453C0AA6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0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0E1F-00AB-4F2B-8837-1BFE3EEF4459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8E39-6DFE-4E67-B863-2453C0AA6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0E1F-00AB-4F2B-8837-1BFE3EEF4459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8E39-6DFE-4E67-B863-2453C0AA6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57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0E1F-00AB-4F2B-8837-1BFE3EEF4459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8E39-6DFE-4E67-B863-2453C0AA6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29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0E1F-00AB-4F2B-8837-1BFE3EEF4459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8E39-6DFE-4E67-B863-2453C0AA6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92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0E1F-00AB-4F2B-8837-1BFE3EEF4459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8E39-6DFE-4E67-B863-2453C0AA6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34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0E1F-00AB-4F2B-8837-1BFE3EEF4459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8E39-6DFE-4E67-B863-2453C0AA6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0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0E1F-00AB-4F2B-8837-1BFE3EEF4459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8E39-6DFE-4E67-B863-2453C0AA6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5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0E1F-00AB-4F2B-8837-1BFE3EEF4459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8E39-6DFE-4E67-B863-2453C0AA6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6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0E1F-00AB-4F2B-8837-1BFE3EEF4459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8E39-6DFE-4E67-B863-2453C0AA6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29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0E1F-00AB-4F2B-8837-1BFE3EEF4459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8E39-6DFE-4E67-B863-2453C0AA6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76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0E1F-00AB-4F2B-8837-1BFE3EEF4459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8E39-6DFE-4E67-B863-2453C0AA6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50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016" y="195942"/>
            <a:ext cx="9255967" cy="1028019"/>
          </a:xfrm>
        </p:spPr>
        <p:txBody>
          <a:bodyPr/>
          <a:lstStyle/>
          <a:p>
            <a:r>
              <a:rPr lang="en-US" dirty="0"/>
              <a:t>New Quotation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t="12092" r="-714" b="10234"/>
          <a:stretch/>
        </p:blipFill>
        <p:spPr>
          <a:xfrm>
            <a:off x="74645" y="1223961"/>
            <a:ext cx="12192000" cy="528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731" y="-2239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Saved Quotation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" y="988254"/>
            <a:ext cx="12145981" cy="56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3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2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604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New Sales Order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986" r="237" b="10528"/>
          <a:stretch/>
        </p:blipFill>
        <p:spPr>
          <a:xfrm>
            <a:off x="23060" y="1178122"/>
            <a:ext cx="12168940" cy="53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0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32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Sale order confirm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93" y="1444885"/>
            <a:ext cx="11706014" cy="54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/>
          <a:lstStyle/>
          <a:p>
            <a:pPr algn="ctr"/>
            <a:r>
              <a:rPr lang="en-US" dirty="0"/>
              <a:t>New Invoice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5" y="1222310"/>
            <a:ext cx="12098694" cy="52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1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83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3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12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New Quotation </vt:lpstr>
      <vt:lpstr>Saved Quotation </vt:lpstr>
      <vt:lpstr>PowerPoint Presentation</vt:lpstr>
      <vt:lpstr>New Sales Order</vt:lpstr>
      <vt:lpstr>Sale order confirm</vt:lpstr>
      <vt:lpstr>New Invoice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Quotation </dc:title>
  <dc:creator>mohamed jasir</dc:creator>
  <cp:lastModifiedBy>mohamed jasir</cp:lastModifiedBy>
  <cp:revision>7</cp:revision>
  <dcterms:created xsi:type="dcterms:W3CDTF">2019-11-29T05:22:55Z</dcterms:created>
  <dcterms:modified xsi:type="dcterms:W3CDTF">2019-12-07T11:26:06Z</dcterms:modified>
</cp:coreProperties>
</file>