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2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8" r:id="rId8"/>
    <p:sldId id="269" r:id="rId9"/>
    <p:sldId id="270" r:id="rId10"/>
    <p:sldId id="271" r:id="rId11"/>
    <p:sldId id="27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03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90AED26-33C9-43EC-B436-4A3D179D356D}" type="datetimeFigureOut">
              <a:rPr lang="en-US" smtClean="0"/>
              <a:pPr/>
              <a:t>5/8/2017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769E6E9-1460-4D78-B9F5-187B16048EB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0AED26-33C9-43EC-B436-4A3D179D356D}" type="datetimeFigureOut">
              <a:rPr lang="en-US" smtClean="0"/>
              <a:pPr/>
              <a:t>5/8/2017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69E6E9-1460-4D78-B9F5-187B16048EB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0AED26-33C9-43EC-B436-4A3D179D356D}" type="datetimeFigureOut">
              <a:rPr lang="en-US" smtClean="0"/>
              <a:pPr/>
              <a:t>5/8/2017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69E6E9-1460-4D78-B9F5-187B16048EB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0AED26-33C9-43EC-B436-4A3D179D356D}" type="datetimeFigureOut">
              <a:rPr lang="en-US" smtClean="0"/>
              <a:pPr/>
              <a:t>5/8/2017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69E6E9-1460-4D78-B9F5-187B16048EB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0AED26-33C9-43EC-B436-4A3D179D356D}" type="datetimeFigureOut">
              <a:rPr lang="en-US" smtClean="0"/>
              <a:pPr/>
              <a:t>5/8/2017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69E6E9-1460-4D78-B9F5-187B16048EB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0AED26-33C9-43EC-B436-4A3D179D356D}" type="datetimeFigureOut">
              <a:rPr lang="en-US" smtClean="0"/>
              <a:pPr/>
              <a:t>5/8/2017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69E6E9-1460-4D78-B9F5-187B16048EB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0AED26-33C9-43EC-B436-4A3D179D356D}" type="datetimeFigureOut">
              <a:rPr lang="en-US" smtClean="0"/>
              <a:pPr/>
              <a:t>5/8/2017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69E6E9-1460-4D78-B9F5-187B16048EB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0AED26-33C9-43EC-B436-4A3D179D356D}" type="datetimeFigureOut">
              <a:rPr lang="en-US" smtClean="0"/>
              <a:pPr/>
              <a:t>5/8/2017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69E6E9-1460-4D78-B9F5-187B16048EB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0AED26-33C9-43EC-B436-4A3D179D356D}" type="datetimeFigureOut">
              <a:rPr lang="en-US" smtClean="0"/>
              <a:pPr/>
              <a:t>5/8/2017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69E6E9-1460-4D78-B9F5-187B16048EB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90AED26-33C9-43EC-B436-4A3D179D356D}" type="datetimeFigureOut">
              <a:rPr lang="en-US" smtClean="0"/>
              <a:pPr/>
              <a:t>5/8/2017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69E6E9-1460-4D78-B9F5-187B16048EB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90AED26-33C9-43EC-B436-4A3D179D356D}" type="datetimeFigureOut">
              <a:rPr lang="en-US" smtClean="0"/>
              <a:pPr/>
              <a:t>5/8/2017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769E6E9-1460-4D78-B9F5-187B16048EB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90AED26-33C9-43EC-B436-4A3D179D356D}" type="datetimeFigureOut">
              <a:rPr lang="en-US" smtClean="0"/>
              <a:pPr/>
              <a:t>5/8/2017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769E6E9-1460-4D78-B9F5-187B16048EB3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428660" y="1785926"/>
            <a:ext cx="6672282" cy="1857387"/>
          </a:xfrm>
        </p:spPr>
        <p:txBody>
          <a:bodyPr>
            <a:noAutofit/>
          </a:bodyPr>
          <a:lstStyle/>
          <a:p>
            <a:r>
              <a:rPr lang="en-IN" sz="9600" dirty="0" smtClean="0"/>
              <a:t>OPN</a:t>
            </a:r>
            <a:endParaRPr lang="en-GB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642974" y="3286124"/>
            <a:ext cx="7772400" cy="2000264"/>
          </a:xfrm>
        </p:spPr>
        <p:txBody>
          <a:bodyPr/>
          <a:lstStyle/>
          <a:p>
            <a:r>
              <a:rPr lang="en-IN" dirty="0" smtClean="0"/>
              <a:t>Online Posting of Needs</a:t>
            </a:r>
            <a:endParaRPr lang="en-GB" dirty="0"/>
          </a:p>
        </p:txBody>
      </p:sp>
    </p:spTree>
  </p:cSld>
  <p:clrMapOvr>
    <a:masterClrMapping/>
  </p:clrMapOvr>
  <p:transition>
    <p:wheel spokes="2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ER (Entity Relationship )</a:t>
            </a:r>
            <a:endParaRPr lang="en-GB" dirty="0"/>
          </a:p>
        </p:txBody>
      </p:sp>
      <p:pic>
        <p:nvPicPr>
          <p:cNvPr id="4" name="Picture 3" descr="C:\Users\MOHAMED JASIR KP\AppData\Local\Microsoft\Windows\INetCache\Content.Word\er edit.png"/>
          <p:cNvPicPr/>
          <p:nvPr/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819065" y="1377805"/>
            <a:ext cx="7505870" cy="51230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258" y="2857504"/>
            <a:ext cx="8229600" cy="1143000"/>
          </a:xfrm>
        </p:spPr>
        <p:txBody>
          <a:bodyPr>
            <a:noAutofit/>
          </a:bodyPr>
          <a:lstStyle/>
          <a:p>
            <a:r>
              <a:rPr lang="en-IN" sz="13800" dirty="0" smtClean="0"/>
              <a:t>END</a:t>
            </a:r>
            <a:endParaRPr lang="en-GB" sz="13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AIM</a:t>
            </a:r>
            <a:r>
              <a:rPr lang="en-IN" dirty="0" smtClean="0"/>
              <a:t>: - To fulfil daily needs of public by  the                                 help of a web application.</a:t>
            </a:r>
          </a:p>
          <a:p>
            <a:endParaRPr lang="en-IN" dirty="0" smtClean="0"/>
          </a:p>
          <a:p>
            <a:r>
              <a:rPr lang="en-IN" dirty="0" smtClean="0"/>
              <a:t>Used languages:-  </a:t>
            </a:r>
            <a:r>
              <a:rPr lang="en-IN" dirty="0" err="1" smtClean="0"/>
              <a:t>php</a:t>
            </a:r>
            <a:r>
              <a:rPr lang="en-IN" dirty="0" smtClean="0"/>
              <a:t> , html, </a:t>
            </a:r>
            <a:r>
              <a:rPr lang="en-IN" dirty="0" err="1" smtClean="0"/>
              <a:t>javascript</a:t>
            </a:r>
            <a:r>
              <a:rPr lang="en-IN" dirty="0" smtClean="0"/>
              <a:t>, 				       </a:t>
            </a:r>
            <a:r>
              <a:rPr lang="en-IN" dirty="0" err="1" smtClean="0"/>
              <a:t>mysql</a:t>
            </a:r>
            <a:endParaRPr lang="en-IN" dirty="0" smtClean="0"/>
          </a:p>
          <a:p>
            <a:pPr>
              <a:buNone/>
            </a:pPr>
            <a:endParaRPr lang="en-GB" b="1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1143000"/>
          </a:xfrm>
        </p:spPr>
        <p:txBody>
          <a:bodyPr/>
          <a:lstStyle/>
          <a:p>
            <a:r>
              <a:rPr lang="en-IN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ONLINE POSTING OF NEEDS</a:t>
            </a:r>
            <a:endParaRPr lang="en-GB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Existing System</a:t>
            </a:r>
          </a:p>
          <a:p>
            <a:pPr lvl="1"/>
            <a:r>
              <a:rPr lang="en-IN" dirty="0" err="1" smtClean="0"/>
              <a:t>Olx</a:t>
            </a:r>
            <a:endParaRPr lang="en-IN" dirty="0" smtClean="0"/>
          </a:p>
          <a:p>
            <a:pPr lvl="1"/>
            <a:r>
              <a:rPr lang="en-IN" dirty="0" smtClean="0"/>
              <a:t>Amazon etc..</a:t>
            </a:r>
          </a:p>
          <a:p>
            <a:pPr lvl="1">
              <a:buNone/>
            </a:pPr>
            <a:endParaRPr lang="en-GB" dirty="0" smtClean="0"/>
          </a:p>
          <a:p>
            <a:r>
              <a:rPr lang="en-IN" dirty="0" smtClean="0"/>
              <a:t>Emerging of OPN</a:t>
            </a:r>
          </a:p>
          <a:p>
            <a:pPr lvl="1"/>
            <a:r>
              <a:rPr lang="en-IN" dirty="0" smtClean="0"/>
              <a:t>Customer need satisfaction</a:t>
            </a:r>
          </a:p>
          <a:p>
            <a:pPr lvl="1"/>
            <a:endParaRPr lang="en-IN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Need of OPN</a:t>
            </a:r>
            <a:endParaRPr lang="en-GB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DFD LEVEL 0</a:t>
            </a:r>
            <a:endParaRPr lang="en-GB" dirty="0"/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193" name="Object 1"/>
          <p:cNvGraphicFramePr>
            <a:graphicFrameLocks noChangeAspect="1"/>
          </p:cNvGraphicFramePr>
          <p:nvPr/>
        </p:nvGraphicFramePr>
        <p:xfrm>
          <a:off x="1142976" y="2571744"/>
          <a:ext cx="6029325" cy="2562225"/>
        </p:xfrm>
        <a:graphic>
          <a:graphicData uri="http://schemas.openxmlformats.org/presentationml/2006/ole">
            <p:oleObj spid="_x0000_s8193" name="SmartDraw" r:id="rId3" imgW="6310265" imgH="2679826" progId="SmartDraw.2">
              <p:embed/>
            </p:oleObj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DFD LEVEL 1</a:t>
            </a:r>
            <a:endParaRPr lang="en-GB" dirty="0"/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169" name="Object 1"/>
          <p:cNvGraphicFramePr>
            <a:graphicFrameLocks noChangeAspect="1"/>
          </p:cNvGraphicFramePr>
          <p:nvPr/>
        </p:nvGraphicFramePr>
        <p:xfrm>
          <a:off x="1214414" y="1019175"/>
          <a:ext cx="6029325" cy="5838825"/>
        </p:xfrm>
        <a:graphic>
          <a:graphicData uri="http://schemas.openxmlformats.org/presentationml/2006/ole">
            <p:oleObj spid="_x0000_s7169" name="SmartDraw" r:id="rId3" imgW="6165410" imgH="5966234" progId="SmartDraw.2">
              <p:embed/>
            </p:oleObj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LEVEL 2.1</a:t>
            </a:r>
            <a:endParaRPr lang="en-GB" dirty="0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145" name="Object 1"/>
          <p:cNvGraphicFramePr>
            <a:graphicFrameLocks noChangeAspect="1"/>
          </p:cNvGraphicFramePr>
          <p:nvPr/>
        </p:nvGraphicFramePr>
        <p:xfrm>
          <a:off x="1285852" y="1357298"/>
          <a:ext cx="5734050" cy="5105400"/>
        </p:xfrm>
        <a:graphic>
          <a:graphicData uri="http://schemas.openxmlformats.org/presentationml/2006/ole">
            <p:oleObj spid="_x0000_s6145" name="SmartDraw" r:id="rId3" imgW="6654297" imgH="5078994" progId="SmartDraw.2">
              <p:embed/>
            </p:oleObj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DFD LEVEL 2.2</a:t>
            </a:r>
            <a:endParaRPr lang="en-GB" dirty="0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121" name="Object 1"/>
          <p:cNvGraphicFramePr>
            <a:graphicFrameLocks noChangeAspect="1"/>
          </p:cNvGraphicFramePr>
          <p:nvPr/>
        </p:nvGraphicFramePr>
        <p:xfrm>
          <a:off x="1214415" y="915642"/>
          <a:ext cx="5857916" cy="5628013"/>
        </p:xfrm>
        <a:graphic>
          <a:graphicData uri="http://schemas.openxmlformats.org/presentationml/2006/ole">
            <p:oleObj spid="_x0000_s5121" name="SmartDraw" r:id="rId3" imgW="6627137" imgH="6364586" progId="SmartDraw.2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TABLES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500034" y="1428736"/>
            <a:ext cx="82868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000" dirty="0" smtClean="0"/>
              <a:t>ADMIN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 smtClean="0"/>
              <a:t>FEEDBACK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 smtClean="0"/>
              <a:t>ADS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 smtClean="0"/>
              <a:t>CHAT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 smtClean="0"/>
              <a:t>STATE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 smtClean="0"/>
              <a:t>DISTRICT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 smtClean="0"/>
              <a:t>CITY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 smtClean="0"/>
              <a:t>USER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 smtClean="0"/>
              <a:t>NEED</a:t>
            </a:r>
            <a:endParaRPr lang="en-GB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FORM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571472" y="1500174"/>
            <a:ext cx="371477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ADMIN</a:t>
            </a:r>
          </a:p>
          <a:p>
            <a:pPr lvl="1">
              <a:buFont typeface="Arial" pitchFamily="34" charset="0"/>
              <a:buChar char="•"/>
            </a:pPr>
            <a:r>
              <a:rPr lang="en-IN" dirty="0" smtClean="0"/>
              <a:t>Adminhome.php</a:t>
            </a:r>
          </a:p>
          <a:p>
            <a:pPr lvl="1">
              <a:buFont typeface="Arial" pitchFamily="34" charset="0"/>
              <a:buChar char="•"/>
            </a:pPr>
            <a:r>
              <a:rPr lang="en-IN" dirty="0" smtClean="0"/>
              <a:t>Needsverification.php</a:t>
            </a:r>
          </a:p>
          <a:p>
            <a:pPr lvl="1">
              <a:buFont typeface="Arial" pitchFamily="34" charset="0"/>
              <a:buChar char="•"/>
            </a:pPr>
            <a:r>
              <a:rPr lang="en-IN" dirty="0" smtClean="0"/>
              <a:t>Adminneedhistory.php</a:t>
            </a:r>
          </a:p>
          <a:p>
            <a:pPr lvl="1">
              <a:buFont typeface="Arial" pitchFamily="34" charset="0"/>
              <a:buChar char="•"/>
            </a:pPr>
            <a:r>
              <a:rPr lang="en-IN" dirty="0" smtClean="0"/>
              <a:t>Manageneeds.php</a:t>
            </a:r>
          </a:p>
          <a:p>
            <a:pPr lvl="1">
              <a:buFont typeface="Arial" pitchFamily="34" charset="0"/>
              <a:buChar char="•"/>
            </a:pPr>
            <a:r>
              <a:rPr lang="en-IN" dirty="0" smtClean="0"/>
              <a:t>Feedback.php</a:t>
            </a:r>
          </a:p>
          <a:p>
            <a:pPr lvl="1">
              <a:buFont typeface="Arial" pitchFamily="34" charset="0"/>
              <a:buChar char="•"/>
            </a:pPr>
            <a:r>
              <a:rPr lang="en-IN" dirty="0" smtClean="0"/>
              <a:t>Manageuser.php</a:t>
            </a:r>
          </a:p>
          <a:p>
            <a:pPr lvl="1">
              <a:buFont typeface="Arial" pitchFamily="34" charset="0"/>
              <a:buChar char="•"/>
            </a:pPr>
            <a:r>
              <a:rPr lang="en-IN" dirty="0" smtClean="0"/>
              <a:t>Changepass.php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ENDUSER</a:t>
            </a:r>
          </a:p>
          <a:p>
            <a:pPr lvl="1">
              <a:buFont typeface="Arial" pitchFamily="34" charset="0"/>
              <a:buChar char="•"/>
            </a:pPr>
            <a:r>
              <a:rPr lang="en-IN" dirty="0" smtClean="0"/>
              <a:t>Index.php</a:t>
            </a:r>
          </a:p>
          <a:p>
            <a:pPr lvl="1">
              <a:buFont typeface="Arial" pitchFamily="34" charset="0"/>
              <a:buChar char="•"/>
            </a:pPr>
            <a:r>
              <a:rPr lang="en-IN" dirty="0" smtClean="0"/>
              <a:t>Login.php</a:t>
            </a:r>
          </a:p>
          <a:p>
            <a:pPr lvl="1">
              <a:buFont typeface="Arial" pitchFamily="34" charset="0"/>
              <a:buChar char="•"/>
            </a:pPr>
            <a:r>
              <a:rPr lang="en-IN" dirty="0" smtClean="0"/>
              <a:t>Newaccount.php</a:t>
            </a:r>
          </a:p>
          <a:p>
            <a:pPr lvl="1">
              <a:buFont typeface="Arial" pitchFamily="34" charset="0"/>
              <a:buChar char="•"/>
            </a:pPr>
            <a:r>
              <a:rPr lang="en-IN" dirty="0" smtClean="0"/>
              <a:t>About.php</a:t>
            </a:r>
          </a:p>
          <a:p>
            <a:pPr lvl="1">
              <a:buFont typeface="Arial" pitchFamily="34" charset="0"/>
              <a:buChar char="•"/>
            </a:pPr>
            <a:r>
              <a:rPr lang="en-IN" dirty="0" smtClean="0"/>
              <a:t>Support.php</a:t>
            </a:r>
          </a:p>
          <a:p>
            <a:pPr lvl="1"/>
            <a:endParaRPr lang="en-I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786314" y="1571612"/>
            <a:ext cx="321471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USER</a:t>
            </a:r>
          </a:p>
          <a:p>
            <a:pPr lvl="1">
              <a:buFont typeface="Arial" pitchFamily="34" charset="0"/>
              <a:buChar char="•"/>
            </a:pPr>
            <a:r>
              <a:rPr lang="en-IN" dirty="0" smtClean="0"/>
              <a:t>Userhome.php</a:t>
            </a:r>
          </a:p>
          <a:p>
            <a:pPr lvl="1">
              <a:buFont typeface="Arial" pitchFamily="34" charset="0"/>
              <a:buChar char="•"/>
            </a:pPr>
            <a:r>
              <a:rPr lang="en-IN" dirty="0" smtClean="0"/>
              <a:t>Userupdateprofile.php</a:t>
            </a:r>
          </a:p>
          <a:p>
            <a:pPr lvl="1">
              <a:buFont typeface="Arial" pitchFamily="34" charset="0"/>
              <a:buChar char="•"/>
            </a:pPr>
            <a:r>
              <a:rPr lang="en-IN" dirty="0" smtClean="0"/>
              <a:t>Postneeds.php</a:t>
            </a:r>
          </a:p>
          <a:p>
            <a:pPr lvl="1">
              <a:buFont typeface="Arial" pitchFamily="34" charset="0"/>
              <a:buChar char="•"/>
            </a:pPr>
            <a:r>
              <a:rPr lang="en-IN" dirty="0" smtClean="0"/>
              <a:t>Userneedstatus.php</a:t>
            </a:r>
          </a:p>
          <a:p>
            <a:pPr lvl="1">
              <a:buFont typeface="Arial" pitchFamily="34" charset="0"/>
              <a:buChar char="•"/>
            </a:pPr>
            <a:r>
              <a:rPr lang="en-IN" dirty="0" smtClean="0"/>
              <a:t>Userreplayneeds.php</a:t>
            </a:r>
          </a:p>
          <a:p>
            <a:pPr lvl="1">
              <a:buFont typeface="Arial" pitchFamily="34" charset="0"/>
              <a:buChar char="•"/>
            </a:pPr>
            <a:r>
              <a:rPr lang="en-IN" dirty="0" smtClean="0"/>
              <a:t>Messages.php</a:t>
            </a:r>
          </a:p>
          <a:p>
            <a:pPr lvl="1">
              <a:buFont typeface="Arial" pitchFamily="34" charset="0"/>
              <a:buChar char="•"/>
            </a:pPr>
            <a:r>
              <a:rPr lang="en-IN" dirty="0" smtClean="0"/>
              <a:t>Chatform.php</a:t>
            </a:r>
          </a:p>
          <a:p>
            <a:pPr lvl="1">
              <a:buFont typeface="Arial" pitchFamily="34" charset="0"/>
              <a:buChar char="•"/>
            </a:pPr>
            <a:r>
              <a:rPr lang="en-IN" dirty="0" smtClean="0"/>
              <a:t>Userfeedback.php</a:t>
            </a:r>
          </a:p>
          <a:p>
            <a:pPr lvl="1">
              <a:buFont typeface="Arial" pitchFamily="34" charset="0"/>
              <a:buChar char="•"/>
            </a:pPr>
            <a:r>
              <a:rPr lang="en-IN" dirty="0" smtClean="0"/>
              <a:t>Changepassword.php</a:t>
            </a:r>
          </a:p>
          <a:p>
            <a:pPr lvl="1">
              <a:buFont typeface="Arial" pitchFamily="34" charset="0"/>
              <a:buChar char="•"/>
            </a:pPr>
            <a:r>
              <a:rPr lang="en-IN" dirty="0" smtClean="0"/>
              <a:t>Usermoredetails.php</a:t>
            </a:r>
            <a:endParaRPr lang="en-GB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561</TotalTime>
  <Words>103</Words>
  <Application>Microsoft Office PowerPoint</Application>
  <PresentationFormat>On-screen Show (4:3)</PresentationFormat>
  <Paragraphs>57</Paragraphs>
  <Slides>11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Concourse</vt:lpstr>
      <vt:lpstr>SmartDraw Drawing</vt:lpstr>
      <vt:lpstr>OPN</vt:lpstr>
      <vt:lpstr>ONLINE POSTING OF NEEDS</vt:lpstr>
      <vt:lpstr>Need of OPN</vt:lpstr>
      <vt:lpstr>DFD LEVEL 0</vt:lpstr>
      <vt:lpstr>DFD LEVEL 1</vt:lpstr>
      <vt:lpstr>LEVEL 2.1</vt:lpstr>
      <vt:lpstr>DFD LEVEL 2.2</vt:lpstr>
      <vt:lpstr>TABLES</vt:lpstr>
      <vt:lpstr>FORM</vt:lpstr>
      <vt:lpstr>ER (Entity Relationship )</vt:lpstr>
      <vt:lpstr>END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OPN</dc:title>
  <dc:creator>Vismaya</dc:creator>
  <cp:lastModifiedBy>pc</cp:lastModifiedBy>
  <cp:revision>57</cp:revision>
  <dcterms:created xsi:type="dcterms:W3CDTF">2017-01-14T10:43:51Z</dcterms:created>
  <dcterms:modified xsi:type="dcterms:W3CDTF">2017-05-08T17:19:11Z</dcterms:modified>
</cp:coreProperties>
</file>