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73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8" r:id="rId15"/>
    <p:sldId id="276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62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2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7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5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5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7" y="1070371"/>
            <a:ext cx="4023360" cy="897497"/>
          </a:xfrm>
        </p:spPr>
        <p:txBody>
          <a:bodyPr anchor="b">
            <a:normAutofit/>
          </a:bodyPr>
          <a:lstStyle/>
          <a:p>
            <a:r>
              <a:rPr lang="en-US" sz="4800" dirty="0"/>
              <a:t>TIIA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A Python based project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76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Postman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1BEB4-A9A9-4E4C-905D-28F21D86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15" y="885462"/>
            <a:ext cx="10786189" cy="57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6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Postman/ Announce -GET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6C727-2B09-49EA-AD18-821AA471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51" y="1521422"/>
            <a:ext cx="10272142" cy="41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Postman/ Announce -POST</a:t>
            </a:r>
            <a:endParaRPr lang="en-IN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3849F-09CA-42BF-8A30-85F359DF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80" y="1349581"/>
            <a:ext cx="10218356" cy="40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0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Postman/ detect -GET</a:t>
            </a:r>
            <a:endParaRPr lang="en-IN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3AFC6-DA14-4CE0-9424-D5BF44F8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79" y="771988"/>
            <a:ext cx="10638442" cy="57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463" y="62975"/>
            <a:ext cx="4023360" cy="897497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Pycharm</a:t>
            </a:r>
            <a:r>
              <a:rPr lang="en-US" sz="4800" dirty="0"/>
              <a:t> IDE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6B585-1282-4E19-9790-96474A3DB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73" y="862304"/>
            <a:ext cx="10898155" cy="58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0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463" y="62975"/>
            <a:ext cx="4023360" cy="897497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Pycharm</a:t>
            </a:r>
            <a:r>
              <a:rPr lang="en-US" sz="4800" dirty="0"/>
              <a:t> IDE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0D8FE-B764-4933-9FED-BF81BA208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920" y="62975"/>
            <a:ext cx="3764606" cy="66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Working</a:t>
            </a:r>
            <a:endParaRPr lang="en-IN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965B1-765F-4D16-B8C1-1AE673A3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613" y="86208"/>
            <a:ext cx="6508044" cy="66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Working</a:t>
            </a:r>
            <a:endParaRPr lang="en-IN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0AC6A-296F-401C-A788-69BEB7BAF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9" y="958660"/>
            <a:ext cx="9275572" cy="57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1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7" y="1070371"/>
            <a:ext cx="4023360" cy="897497"/>
          </a:xfrm>
        </p:spPr>
        <p:txBody>
          <a:bodyPr anchor="b">
            <a:normAutofit/>
          </a:bodyPr>
          <a:lstStyle/>
          <a:p>
            <a:r>
              <a:rPr lang="en-US" sz="4800" dirty="0"/>
              <a:t>TIIA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076" y="2266251"/>
            <a:ext cx="7145130" cy="2000343"/>
          </a:xfrm>
        </p:spPr>
        <p:txBody>
          <a:bodyPr>
            <a:normAutofit/>
          </a:bodyPr>
          <a:lstStyle/>
          <a:p>
            <a:r>
              <a:rPr lang="en-US" sz="6600" dirty="0"/>
              <a:t>Environment</a:t>
            </a:r>
            <a:endParaRPr lang="en-IN" sz="6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08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463" y="62975"/>
            <a:ext cx="4023360" cy="897497"/>
          </a:xfrm>
        </p:spPr>
        <p:txBody>
          <a:bodyPr anchor="b">
            <a:normAutofit/>
          </a:bodyPr>
          <a:lstStyle/>
          <a:p>
            <a:r>
              <a:rPr lang="en-US" sz="4800" dirty="0"/>
              <a:t>Django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117" y="1314313"/>
            <a:ext cx="4023359" cy="2501907"/>
          </a:xfrm>
        </p:spPr>
        <p:txBody>
          <a:bodyPr>
            <a:normAutofit/>
          </a:bodyPr>
          <a:lstStyle/>
          <a:p>
            <a:r>
              <a:rPr lang="en-US" dirty="0"/>
              <a:t>Model – DB table</a:t>
            </a:r>
            <a:br>
              <a:rPr lang="en-US" dirty="0"/>
            </a:br>
            <a:r>
              <a:rPr lang="en-US" dirty="0"/>
              <a:t>View – Business logic</a:t>
            </a:r>
            <a:br>
              <a:rPr lang="en-US" dirty="0"/>
            </a:br>
            <a:r>
              <a:rPr lang="en-US" dirty="0"/>
              <a:t>Template – UI screen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13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463" y="62975"/>
            <a:ext cx="4023360" cy="897497"/>
          </a:xfrm>
        </p:spPr>
        <p:txBody>
          <a:bodyPr anchor="b">
            <a:normAutofit/>
          </a:bodyPr>
          <a:lstStyle/>
          <a:p>
            <a:r>
              <a:rPr lang="en-US" sz="4800" dirty="0"/>
              <a:t>Admin Panel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FF0D9-FDDE-4B26-AD81-3429AB3A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307"/>
            <a:ext cx="121920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5761775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Admin Panel / Users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5ECA9-31CA-42BE-8337-71A9A39B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8572"/>
            <a:ext cx="12192000" cy="52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2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Admin Panel / </a:t>
            </a:r>
            <a:r>
              <a:rPr lang="en-US" sz="4800" dirty="0" err="1"/>
              <a:t>Adverticements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FB713-4934-4D6B-B252-4FCB94FF3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7269"/>
            <a:ext cx="12192000" cy="53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7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Admin Panel / Announcement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FB025-0E47-4688-9957-3E8BCC3F1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946"/>
            <a:ext cx="1219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5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Admin Panel / Images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21A73-CC03-4B3F-ABEE-CCDAE02B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7100"/>
            <a:ext cx="12192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B629860-39A3-4D68-8A6D-F85CF36B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09D8-1800-41CC-B6C6-A2515821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5" y="111335"/>
            <a:ext cx="8220271" cy="66065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Postman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EDA4-4B99-4985-805E-4418A0EC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1BEB4-A9A9-4E4C-905D-28F21D86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15" y="885462"/>
            <a:ext cx="10786189" cy="57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552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C38C4D"/>
      </a:accent1>
      <a:accent2>
        <a:srgbClr val="B1493B"/>
      </a:accent2>
      <a:accent3>
        <a:srgbClr val="C34D70"/>
      </a:accent3>
      <a:accent4>
        <a:srgbClr val="B13B8F"/>
      </a:accent4>
      <a:accent5>
        <a:srgbClr val="B44DC3"/>
      </a:accent5>
      <a:accent6>
        <a:srgbClr val="7B49B7"/>
      </a:accent6>
      <a:hlink>
        <a:srgbClr val="C44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Calibri</vt:lpstr>
      <vt:lpstr>AccentBoxVTI</vt:lpstr>
      <vt:lpstr>TIIA</vt:lpstr>
      <vt:lpstr>TIIA</vt:lpstr>
      <vt:lpstr>Django</vt:lpstr>
      <vt:lpstr>Admin Panel</vt:lpstr>
      <vt:lpstr>Admin Panel / Users</vt:lpstr>
      <vt:lpstr>Admin Panel / Adverticements</vt:lpstr>
      <vt:lpstr>Admin Panel / Announcement</vt:lpstr>
      <vt:lpstr>Admin Panel / Images</vt:lpstr>
      <vt:lpstr>Postman</vt:lpstr>
      <vt:lpstr>Postman</vt:lpstr>
      <vt:lpstr>Postman/ Announce -GET</vt:lpstr>
      <vt:lpstr>Postman/ Announce -POST</vt:lpstr>
      <vt:lpstr>Postman/ detect -GET</vt:lpstr>
      <vt:lpstr>Pycharm IDE</vt:lpstr>
      <vt:lpstr>Pycharm IDE</vt:lpstr>
      <vt:lpstr>Working</vt:lpstr>
      <vt:lpstr>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TIIA</dc:title>
  <dc:creator>mohamed jasir</dc:creator>
  <cp:lastModifiedBy>mohamed jasir</cp:lastModifiedBy>
  <cp:revision>4</cp:revision>
  <dcterms:created xsi:type="dcterms:W3CDTF">2020-04-19T12:47:30Z</dcterms:created>
  <dcterms:modified xsi:type="dcterms:W3CDTF">2020-04-19T13:19:48Z</dcterms:modified>
</cp:coreProperties>
</file>