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7" r:id="rId9"/>
    <p:sldId id="278" r:id="rId10"/>
    <p:sldId id="279" r:id="rId11"/>
    <p:sldId id="28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E3EDA-677F-4943-9E52-512B71DF00C7}" v="47" dt="2024-04-30T05:40:1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chan Yadav" userId="98c765ea04479aa3" providerId="LiveId" clId="{BFCE3EDA-677F-4943-9E52-512B71DF00C7}"/>
    <pc:docChg chg="modSld modShowInfo">
      <pc:chgData name="Kanchan Yadav" userId="98c765ea04479aa3" providerId="LiveId" clId="{BFCE3EDA-677F-4943-9E52-512B71DF00C7}" dt="2024-04-30T05:43:32.803" v="52" actId="2744"/>
      <pc:docMkLst>
        <pc:docMk/>
      </pc:docMkLst>
      <pc:sldChg chg="modAnim">
        <pc:chgData name="Kanchan Yadav" userId="98c765ea04479aa3" providerId="LiveId" clId="{BFCE3EDA-677F-4943-9E52-512B71DF00C7}" dt="2024-04-30T05:40:15.117" v="47"/>
        <pc:sldMkLst>
          <pc:docMk/>
          <pc:sldMk cId="0" sldId="265"/>
        </pc:sldMkLst>
      </pc:sldChg>
      <pc:sldChg chg="modSp mod modAnim">
        <pc:chgData name="Kanchan Yadav" userId="98c765ea04479aa3" providerId="LiveId" clId="{BFCE3EDA-677F-4943-9E52-512B71DF00C7}" dt="2024-04-30T05:36:49.681" v="11"/>
        <pc:sldMkLst>
          <pc:docMk/>
          <pc:sldMk cId="0" sldId="267"/>
        </pc:sldMkLst>
        <pc:spChg chg="mod">
          <ac:chgData name="Kanchan Yadav" userId="98c765ea04479aa3" providerId="LiveId" clId="{BFCE3EDA-677F-4943-9E52-512B71DF00C7}" dt="2024-04-30T05:36:45.776" v="10" actId="1076"/>
          <ac:spMkLst>
            <pc:docMk/>
            <pc:sldMk cId="0" sldId="267"/>
            <ac:spMk id="3" creationId="{00000000-0000-0000-0000-000000000000}"/>
          </ac:spMkLst>
        </pc:spChg>
      </pc:sldChg>
      <pc:sldChg chg="modAnim">
        <pc:chgData name="Kanchan Yadav" userId="98c765ea04479aa3" providerId="LiveId" clId="{BFCE3EDA-677F-4943-9E52-512B71DF00C7}" dt="2024-04-30T05:36:05.647" v="2"/>
        <pc:sldMkLst>
          <pc:docMk/>
          <pc:sldMk cId="0" sldId="268"/>
        </pc:sldMkLst>
      </pc:sldChg>
      <pc:sldChg chg="modAnim">
        <pc:chgData name="Kanchan Yadav" userId="98c765ea04479aa3" providerId="LiveId" clId="{BFCE3EDA-677F-4943-9E52-512B71DF00C7}" dt="2024-04-30T05:37:40.363" v="21"/>
        <pc:sldMkLst>
          <pc:docMk/>
          <pc:sldMk cId="0" sldId="271"/>
        </pc:sldMkLst>
      </pc:sldChg>
      <pc:sldChg chg="modAnim">
        <pc:chgData name="Kanchan Yadav" userId="98c765ea04479aa3" providerId="LiveId" clId="{BFCE3EDA-677F-4943-9E52-512B71DF00C7}" dt="2024-04-30T05:38:47.841" v="29"/>
        <pc:sldMkLst>
          <pc:docMk/>
          <pc:sldMk cId="0" sldId="272"/>
        </pc:sldMkLst>
      </pc:sldChg>
      <pc:sldChg chg="modAnim">
        <pc:chgData name="Kanchan Yadav" userId="98c765ea04479aa3" providerId="LiveId" clId="{BFCE3EDA-677F-4943-9E52-512B71DF00C7}" dt="2024-04-30T05:37:59.700" v="23"/>
        <pc:sldMkLst>
          <pc:docMk/>
          <pc:sldMk cId="0" sldId="273"/>
        </pc:sldMkLst>
      </pc:sldChg>
      <pc:sldChg chg="modAnim">
        <pc:chgData name="Kanchan Yadav" userId="98c765ea04479aa3" providerId="LiveId" clId="{BFCE3EDA-677F-4943-9E52-512B71DF00C7}" dt="2024-04-30T05:39:14.523" v="33"/>
        <pc:sldMkLst>
          <pc:docMk/>
          <pc:sldMk cId="0" sldId="274"/>
        </pc:sldMkLst>
      </pc:sldChg>
      <pc:sldChg chg="modAnim">
        <pc:chgData name="Kanchan Yadav" userId="98c765ea04479aa3" providerId="LiveId" clId="{BFCE3EDA-677F-4943-9E52-512B71DF00C7}" dt="2024-04-30T05:39:24.553" v="34"/>
        <pc:sldMkLst>
          <pc:docMk/>
          <pc:sldMk cId="0" sldId="278"/>
        </pc:sldMkLst>
      </pc:sldChg>
      <pc:sldChg chg="modAnim">
        <pc:chgData name="Kanchan Yadav" userId="98c765ea04479aa3" providerId="LiveId" clId="{BFCE3EDA-677F-4943-9E52-512B71DF00C7}" dt="2024-04-30T05:39:31.450" v="35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design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airbnb.co.in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ui.com/material-u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31640" y="602128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5ABD9-4AA8-6DBC-F648-D371C859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5" y="1400553"/>
            <a:ext cx="6797629" cy="1072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1C4DC-4D62-739E-3CF6-7DD2EEC71D9E}"/>
              </a:ext>
            </a:extLst>
          </p:cNvPr>
          <p:cNvSpPr txBox="1"/>
          <p:nvPr/>
        </p:nvSpPr>
        <p:spPr>
          <a:xfrm>
            <a:off x="2915816" y="2826110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(Clone)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88186-1564-85EE-07D6-D019AC71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13" y="4300687"/>
            <a:ext cx="3054361" cy="132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C054F5-29ED-2EDA-91EC-AB493F8F3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80" y="4581128"/>
            <a:ext cx="1792379" cy="1042506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973FD-D0A3-885F-D97C-749D9CF864D4}"/>
              </a:ext>
            </a:extLst>
          </p:cNvPr>
          <p:cNvSpPr txBox="1"/>
          <p:nvPr/>
        </p:nvSpPr>
        <p:spPr>
          <a:xfrm>
            <a:off x="1187624" y="162880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https://www.Airbnb.co.in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Design Library: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https://ant.design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 Library: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https://mui.com/material-ui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078FC-4A3E-2700-F4E3-DFDA190CF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365104"/>
            <a:ext cx="2195189" cy="1858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45BE1-4C2B-B658-9837-CEED99C06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7" y="4581128"/>
            <a:ext cx="3034269" cy="93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0BA0C0-4D7E-C179-6F89-D89C08D45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229" y="3429000"/>
            <a:ext cx="2091161" cy="134247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3782-2BB0-9127-2C86-D14A9D62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486400" cy="914400"/>
          </a:xfrm>
        </p:spPr>
        <p:txBody>
          <a:bodyPr/>
          <a:lstStyle/>
          <a:p>
            <a:r>
              <a:rPr lang="en-IN" sz="2800" dirty="0"/>
              <a:t>Git Repo &amp; Deploy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6EEB-7C04-884B-AA20-FC4375907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519436"/>
            <a:ext cx="7139136" cy="3819128"/>
          </a:xfrm>
        </p:spPr>
        <p:txBody>
          <a:bodyPr/>
          <a:lstStyle/>
          <a:p>
            <a:pPr algn="just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</a:t>
            </a:r>
          </a:p>
          <a:p>
            <a:pPr algn="just"/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 Deployment: </a:t>
            </a:r>
          </a:p>
        </p:txBody>
      </p:sp>
    </p:spTree>
    <p:extLst>
      <p:ext uri="{BB962C8B-B14F-4D97-AF65-F5344CB8AC3E}">
        <p14:creationId xmlns:p14="http://schemas.microsoft.com/office/powerpoint/2010/main" val="2385530138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E8B99-FAED-18D2-6961-EA517C0A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81" y="1412776"/>
            <a:ext cx="6608637" cy="4956478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628800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9909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323528" y="980728"/>
            <a:ext cx="792088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clone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the Airbnb website. You know, Airbnb helps people find places to stay when they travel. We tried to make a website UI that looks just like Airbnb, where you can look for places to stay and book them.</a:t>
            </a:r>
          </a:p>
          <a:p>
            <a:pPr algn="just"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Project: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made this project to learn how to use React. Also, we wanted to practice making websites to get better at it.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81603-C405-725D-D0E2-FA20F550E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486576"/>
            <a:ext cx="3168352" cy="988526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54275"/>
            <a:ext cx="8136904" cy="55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website that looks and works just like Airbnb. Airbnb is a website where people can find homes to stay in when they travel. You can search for a place to stay, see pictures of it, and book it for your trip. Our website lets you do all those things too!</a:t>
            </a:r>
          </a:p>
          <a:p>
            <a:pPr algn="just">
              <a:lnSpc>
                <a:spcPct val="150000"/>
              </a:lnSpc>
            </a:pPr>
            <a:r>
              <a:rPr lang="en-US" sz="2400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AirBnB for project:</a:t>
            </a:r>
            <a:endParaRPr lang="en-US" sz="24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picked Airbnb because it's a popular website that many people use. We thought it would be fun and useful to make a website that works like Airbnb. Also, Airbnb has a lot of cool features, so it's a good challenge for us to try to recreate them.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52736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our website, we used a bunch of tools and technologies.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make things look nice and pretty. </a:t>
            </a:r>
            <a:r>
              <a:rPr lang="en-US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JS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helped us to build the website and make it work smoothly.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also used </a:t>
            </a:r>
            <a:r>
              <a:rPr lang="en-US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Material UI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Ant Design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libraries to add some cool features and styles.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manage our data, we used </a:t>
            </a:r>
            <a:r>
              <a:rPr lang="en-US" sz="24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JSON Server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to navigate between different pages on our website, we used </a:t>
            </a: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DOM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tools and technologies helped us create a website that's both functional and good-looking.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96752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Our Airbnb clone boasts a user-friendly page featuring five distinct categories, each offering a curated selection of eight places to stay.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Integrated calendar functionality simplifies the booking process, allowing users to select check-in and check-out dates.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Leveraging JSON server, our website fetches data, ensuring up-to-date listing and information.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React Router DOM, navigation between categories and individual listing is smooth and intuitive, providing users with a seamless browsing experience.</a:t>
            </a: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0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summary, our Airbnb clone is a testament to our dedication to web development knowledge. With intuitive navigation, seamless booking functionality, and dynamic data integration, we've created a user-friendly platform that emulates the original Airbnb experience. Leveraging modern technologies like React and JSON Server, we've built a responsive website that meets the needs of today's travelers. As we wrap up, we thank everyone involved and look forward to continued improvements. Thank you for your attention.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551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Repo &amp; Deploy 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Kanchan Yadav</cp:lastModifiedBy>
  <cp:revision>36</cp:revision>
  <dcterms:created xsi:type="dcterms:W3CDTF">2022-12-12T14:14:34Z</dcterms:created>
  <dcterms:modified xsi:type="dcterms:W3CDTF">2024-04-30T05:43:34Z</dcterms:modified>
</cp:coreProperties>
</file>