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71" r:id="rId4"/>
    <p:sldId id="283" r:id="rId5"/>
    <p:sldId id="288" r:id="rId6"/>
    <p:sldId id="284" r:id="rId7"/>
    <p:sldId id="272" r:id="rId8"/>
    <p:sldId id="285" r:id="rId9"/>
    <p:sldId id="274" r:id="rId10"/>
    <p:sldId id="286" r:id="rId11"/>
    <p:sldId id="287" r:id="rId12"/>
    <p:sldId id="289" r:id="rId13"/>
    <p:sldId id="290" r:id="rId14"/>
    <p:sldId id="278" r:id="rId15"/>
    <p:sldId id="279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C0C04D-0E08-40DE-B580-4ADB4A302086}" v="60" dt="2024-05-15T05:54:07.447"/>
    <p1510:client id="{F5E46EA4-DA04-4398-B8FC-9960C63F26DE}" v="11" dt="2024-05-15T07:26:07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>
      <p:cViewPr varScale="1">
        <p:scale>
          <a:sx n="78" d="100"/>
          <a:sy n="78" d="100"/>
        </p:scale>
        <p:origin x="161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chan Yadav" userId="98c765ea04479aa3" providerId="LiveId" clId="{F5E46EA4-DA04-4398-B8FC-9960C63F26DE}"/>
    <pc:docChg chg="undo custSel addSld delSld modSld">
      <pc:chgData name="Kanchan Yadav" userId="98c765ea04479aa3" providerId="LiveId" clId="{F5E46EA4-DA04-4398-B8FC-9960C63F26DE}" dt="2024-05-15T08:29:07.361" v="163" actId="20577"/>
      <pc:docMkLst>
        <pc:docMk/>
      </pc:docMkLst>
      <pc:sldChg chg="modTransition">
        <pc:chgData name="Kanchan Yadav" userId="98c765ea04479aa3" providerId="LiveId" clId="{F5E46EA4-DA04-4398-B8FC-9960C63F26DE}" dt="2024-05-15T07:26:07.683" v="149"/>
        <pc:sldMkLst>
          <pc:docMk/>
          <pc:sldMk cId="0" sldId="265"/>
        </pc:sldMkLst>
      </pc:sldChg>
      <pc:sldChg chg="modSp mod">
        <pc:chgData name="Kanchan Yadav" userId="98c765ea04479aa3" providerId="LiveId" clId="{F5E46EA4-DA04-4398-B8FC-9960C63F26DE}" dt="2024-05-15T07:34:03.546" v="154" actId="20577"/>
        <pc:sldMkLst>
          <pc:docMk/>
          <pc:sldMk cId="0" sldId="271"/>
        </pc:sldMkLst>
        <pc:spChg chg="mod">
          <ac:chgData name="Kanchan Yadav" userId="98c765ea04479aa3" providerId="LiveId" clId="{F5E46EA4-DA04-4398-B8FC-9960C63F26DE}" dt="2024-05-15T07:34:03.546" v="154" actId="20577"/>
          <ac:spMkLst>
            <pc:docMk/>
            <pc:sldMk cId="0" sldId="271"/>
            <ac:spMk id="4" creationId="{6D6BE95E-4B33-19E2-DD4B-814F9F3A325B}"/>
          </ac:spMkLst>
        </pc:spChg>
      </pc:sldChg>
      <pc:sldChg chg="addSp delSp modSp del mod">
        <pc:chgData name="Kanchan Yadav" userId="98c765ea04479aa3" providerId="LiveId" clId="{F5E46EA4-DA04-4398-B8FC-9960C63F26DE}" dt="2024-05-15T07:16:08.860" v="9" actId="47"/>
        <pc:sldMkLst>
          <pc:docMk/>
          <pc:sldMk cId="0" sldId="275"/>
        </pc:sldMkLst>
        <pc:spChg chg="add mod">
          <ac:chgData name="Kanchan Yadav" userId="98c765ea04479aa3" providerId="LiveId" clId="{F5E46EA4-DA04-4398-B8FC-9960C63F26DE}" dt="2024-05-15T07:15:04.241" v="2"/>
          <ac:spMkLst>
            <pc:docMk/>
            <pc:sldMk cId="0" sldId="275"/>
            <ac:spMk id="3" creationId="{BD80B99E-4957-FDCD-D2F9-069F8568C95C}"/>
          </ac:spMkLst>
        </pc:spChg>
        <pc:spChg chg="del">
          <ac:chgData name="Kanchan Yadav" userId="98c765ea04479aa3" providerId="LiveId" clId="{F5E46EA4-DA04-4398-B8FC-9960C63F26DE}" dt="2024-05-15T07:15:03.354" v="1" actId="21"/>
          <ac:spMkLst>
            <pc:docMk/>
            <pc:sldMk cId="0" sldId="275"/>
            <ac:spMk id="7" creationId="{BD80B99E-4957-FDCD-D2F9-069F8568C95C}"/>
          </ac:spMkLst>
        </pc:spChg>
        <pc:picChg chg="add del mod">
          <ac:chgData name="Kanchan Yadav" userId="98c765ea04479aa3" providerId="LiveId" clId="{F5E46EA4-DA04-4398-B8FC-9960C63F26DE}" dt="2024-05-15T07:16:06.842" v="8" actId="478"/>
          <ac:picMkLst>
            <pc:docMk/>
            <pc:sldMk cId="0" sldId="275"/>
            <ac:picMk id="5" creationId="{66FE1C20-8E55-0001-3C13-312A0BF7FD76}"/>
          </ac:picMkLst>
        </pc:picChg>
        <pc:picChg chg="del">
          <ac:chgData name="Kanchan Yadav" userId="98c765ea04479aa3" providerId="LiveId" clId="{F5E46EA4-DA04-4398-B8FC-9960C63F26DE}" dt="2024-05-15T07:14:59.315" v="0" actId="478"/>
          <ac:picMkLst>
            <pc:docMk/>
            <pc:sldMk cId="0" sldId="275"/>
            <ac:picMk id="6" creationId="{A4CC4F0E-8A7C-0465-9B69-7CB2AD944BAE}"/>
          </ac:picMkLst>
        </pc:picChg>
      </pc:sldChg>
      <pc:sldChg chg="del">
        <pc:chgData name="Kanchan Yadav" userId="98c765ea04479aa3" providerId="LiveId" clId="{F5E46EA4-DA04-4398-B8FC-9960C63F26DE}" dt="2024-05-15T07:16:19.597" v="11" actId="47"/>
        <pc:sldMkLst>
          <pc:docMk/>
          <pc:sldMk cId="0" sldId="277"/>
        </pc:sldMkLst>
      </pc:sldChg>
      <pc:sldChg chg="addSp modSp mod">
        <pc:chgData name="Kanchan Yadav" userId="98c765ea04479aa3" providerId="LiveId" clId="{F5E46EA4-DA04-4398-B8FC-9960C63F26DE}" dt="2024-05-15T07:24:15.547" v="145" actId="20577"/>
        <pc:sldMkLst>
          <pc:docMk/>
          <pc:sldMk cId="0" sldId="278"/>
        </pc:sldMkLst>
        <pc:spChg chg="add mod">
          <ac:chgData name="Kanchan Yadav" userId="98c765ea04479aa3" providerId="LiveId" clId="{F5E46EA4-DA04-4398-B8FC-9960C63F26DE}" dt="2024-05-15T07:24:15.547" v="145" actId="20577"/>
          <ac:spMkLst>
            <pc:docMk/>
            <pc:sldMk cId="0" sldId="278"/>
            <ac:spMk id="4" creationId="{32449095-1282-B9B7-DFA6-549320C17021}"/>
          </ac:spMkLst>
        </pc:spChg>
      </pc:sldChg>
      <pc:sldChg chg="del">
        <pc:chgData name="Kanchan Yadav" userId="98c765ea04479aa3" providerId="LiveId" clId="{F5E46EA4-DA04-4398-B8FC-9960C63F26DE}" dt="2024-05-15T07:16:22.480" v="13" actId="47"/>
        <pc:sldMkLst>
          <pc:docMk/>
          <pc:sldMk cId="1571297656" sldId="281"/>
        </pc:sldMkLst>
      </pc:sldChg>
      <pc:sldChg chg="modSp mod">
        <pc:chgData name="Kanchan Yadav" userId="98c765ea04479aa3" providerId="LiveId" clId="{F5E46EA4-DA04-4398-B8FC-9960C63F26DE}" dt="2024-05-15T07:55:02.583" v="155" actId="20577"/>
        <pc:sldMkLst>
          <pc:docMk/>
          <pc:sldMk cId="3625801579" sldId="283"/>
        </pc:sldMkLst>
        <pc:spChg chg="mod">
          <ac:chgData name="Kanchan Yadav" userId="98c765ea04479aa3" providerId="LiveId" clId="{F5E46EA4-DA04-4398-B8FC-9960C63F26DE}" dt="2024-05-15T07:55:02.583" v="155" actId="20577"/>
          <ac:spMkLst>
            <pc:docMk/>
            <pc:sldMk cId="3625801579" sldId="283"/>
            <ac:spMk id="3" creationId="{CF17732C-9EC6-7750-D979-EA3A31A14861}"/>
          </ac:spMkLst>
        </pc:spChg>
      </pc:sldChg>
      <pc:sldChg chg="modSp mod">
        <pc:chgData name="Kanchan Yadav" userId="98c765ea04479aa3" providerId="LiveId" clId="{F5E46EA4-DA04-4398-B8FC-9960C63F26DE}" dt="2024-05-15T07:17:29.202" v="30" actId="20577"/>
        <pc:sldMkLst>
          <pc:docMk/>
          <pc:sldMk cId="467488642" sldId="287"/>
        </pc:sldMkLst>
        <pc:spChg chg="mod">
          <ac:chgData name="Kanchan Yadav" userId="98c765ea04479aa3" providerId="LiveId" clId="{F5E46EA4-DA04-4398-B8FC-9960C63F26DE}" dt="2024-05-15T07:17:29.202" v="30" actId="20577"/>
          <ac:spMkLst>
            <pc:docMk/>
            <pc:sldMk cId="467488642" sldId="287"/>
            <ac:spMk id="3" creationId="{4269E641-CD59-C50C-A157-05747AF47EF9}"/>
          </ac:spMkLst>
        </pc:spChg>
      </pc:sldChg>
      <pc:sldChg chg="modSp mod">
        <pc:chgData name="Kanchan Yadav" userId="98c765ea04479aa3" providerId="LiveId" clId="{F5E46EA4-DA04-4398-B8FC-9960C63F26DE}" dt="2024-05-15T08:29:07.361" v="163" actId="20577"/>
        <pc:sldMkLst>
          <pc:docMk/>
          <pc:sldMk cId="2245072575" sldId="288"/>
        </pc:sldMkLst>
        <pc:spChg chg="mod">
          <ac:chgData name="Kanchan Yadav" userId="98c765ea04479aa3" providerId="LiveId" clId="{F5E46EA4-DA04-4398-B8FC-9960C63F26DE}" dt="2024-05-15T08:29:07.361" v="163" actId="20577"/>
          <ac:spMkLst>
            <pc:docMk/>
            <pc:sldMk cId="2245072575" sldId="288"/>
            <ac:spMk id="3" creationId="{85C14644-C3AB-F802-A1F0-F7B14CE6D7CA}"/>
          </ac:spMkLst>
        </pc:spChg>
      </pc:sldChg>
      <pc:sldChg chg="addSp modSp new mod">
        <pc:chgData name="Kanchan Yadav" userId="98c765ea04479aa3" providerId="LiveId" clId="{F5E46EA4-DA04-4398-B8FC-9960C63F26DE}" dt="2024-05-15T07:19:25.118" v="126" actId="1076"/>
        <pc:sldMkLst>
          <pc:docMk/>
          <pc:sldMk cId="858790788" sldId="289"/>
        </pc:sldMkLst>
        <pc:spChg chg="add mod">
          <ac:chgData name="Kanchan Yadav" userId="98c765ea04479aa3" providerId="LiveId" clId="{F5E46EA4-DA04-4398-B8FC-9960C63F26DE}" dt="2024-05-15T07:16:48.477" v="19"/>
          <ac:spMkLst>
            <pc:docMk/>
            <pc:sldMk cId="858790788" sldId="289"/>
            <ac:spMk id="2" creationId="{195FCF38-0464-4E9D-40B8-C39B3529C206}"/>
          </ac:spMkLst>
        </pc:spChg>
        <pc:spChg chg="add mod">
          <ac:chgData name="Kanchan Yadav" userId="98c765ea04479aa3" providerId="LiveId" clId="{F5E46EA4-DA04-4398-B8FC-9960C63F26DE}" dt="2024-05-15T07:19:25.118" v="126" actId="1076"/>
          <ac:spMkLst>
            <pc:docMk/>
            <pc:sldMk cId="858790788" sldId="289"/>
            <ac:spMk id="5" creationId="{5ED443AC-1635-855E-C084-7416106952CE}"/>
          </ac:spMkLst>
        </pc:spChg>
        <pc:picChg chg="add mod">
          <ac:chgData name="Kanchan Yadav" userId="98c765ea04479aa3" providerId="LiveId" clId="{F5E46EA4-DA04-4398-B8FC-9960C63F26DE}" dt="2024-05-15T07:17:50.040" v="32" actId="1076"/>
          <ac:picMkLst>
            <pc:docMk/>
            <pc:sldMk cId="858790788" sldId="289"/>
            <ac:picMk id="4" creationId="{EAF7C9BA-FA03-EFFB-0B96-BDE8178999EE}"/>
          </ac:picMkLst>
        </pc:picChg>
      </pc:sldChg>
      <pc:sldChg chg="new del">
        <pc:chgData name="Kanchan Yadav" userId="98c765ea04479aa3" providerId="LiveId" clId="{F5E46EA4-DA04-4398-B8FC-9960C63F26DE}" dt="2024-05-15T07:16:31.118" v="15" actId="47"/>
        <pc:sldMkLst>
          <pc:docMk/>
          <pc:sldMk cId="2096456524" sldId="289"/>
        </pc:sldMkLst>
      </pc:sldChg>
      <pc:sldChg chg="new del">
        <pc:chgData name="Kanchan Yadav" userId="98c765ea04479aa3" providerId="LiveId" clId="{F5E46EA4-DA04-4398-B8FC-9960C63F26DE}" dt="2024-05-15T07:16:20.691" v="12" actId="47"/>
        <pc:sldMkLst>
          <pc:docMk/>
          <pc:sldMk cId="3087350946" sldId="289"/>
        </pc:sldMkLst>
      </pc:sldChg>
      <pc:sldChg chg="new del">
        <pc:chgData name="Kanchan Yadav" userId="98c765ea04479aa3" providerId="LiveId" clId="{F5E46EA4-DA04-4398-B8FC-9960C63F26DE}" dt="2024-05-15T07:16:42.688" v="17" actId="47"/>
        <pc:sldMkLst>
          <pc:docMk/>
          <pc:sldMk cId="3354971594" sldId="289"/>
        </pc:sldMkLst>
      </pc:sldChg>
      <pc:sldChg chg="addSp delSp modSp new mod">
        <pc:chgData name="Kanchan Yadav" userId="98c765ea04479aa3" providerId="LiveId" clId="{F5E46EA4-DA04-4398-B8FC-9960C63F26DE}" dt="2024-05-15T07:21:57.176" v="133" actId="14100"/>
        <pc:sldMkLst>
          <pc:docMk/>
          <pc:sldMk cId="3432512845" sldId="290"/>
        </pc:sldMkLst>
        <pc:spChg chg="add mod">
          <ac:chgData name="Kanchan Yadav" userId="98c765ea04479aa3" providerId="LiveId" clId="{F5E46EA4-DA04-4398-B8FC-9960C63F26DE}" dt="2024-05-15T07:21:28.337" v="130"/>
          <ac:spMkLst>
            <pc:docMk/>
            <pc:sldMk cId="3432512845" sldId="290"/>
            <ac:spMk id="4" creationId="{8475018A-3771-1780-A269-AB4C72D93AFF}"/>
          </ac:spMkLst>
        </pc:spChg>
        <pc:picChg chg="add del">
          <ac:chgData name="Kanchan Yadav" userId="98c765ea04479aa3" providerId="LiveId" clId="{F5E46EA4-DA04-4398-B8FC-9960C63F26DE}" dt="2024-05-15T07:21:07.961" v="129" actId="22"/>
          <ac:picMkLst>
            <pc:docMk/>
            <pc:sldMk cId="3432512845" sldId="290"/>
            <ac:picMk id="3" creationId="{504BB2BE-67EF-519A-BD59-9E461DB86C38}"/>
          </ac:picMkLst>
        </pc:picChg>
        <pc:picChg chg="add mod">
          <ac:chgData name="Kanchan Yadav" userId="98c765ea04479aa3" providerId="LiveId" clId="{F5E46EA4-DA04-4398-B8FC-9960C63F26DE}" dt="2024-05-15T07:21:57.176" v="133" actId="14100"/>
          <ac:picMkLst>
            <pc:docMk/>
            <pc:sldMk cId="3432512845" sldId="290"/>
            <ac:picMk id="6" creationId="{B42088CA-D7BA-5010-8284-F821E319100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upakroy/online-payments-fraud-detection-dataset" TargetMode="External"/><Relationship Id="rId2" Type="http://schemas.openxmlformats.org/officeDocument/2006/relationships/hyperlink" Target="https://www.geeksforgeeks.org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B1C4DC-4D62-739E-3CF6-7DD2EEC71D9E}"/>
              </a:ext>
            </a:extLst>
          </p:cNvPr>
          <p:cNvSpPr txBox="1"/>
          <p:nvPr/>
        </p:nvSpPr>
        <p:spPr>
          <a:xfrm>
            <a:off x="611560" y="1988840"/>
            <a:ext cx="8136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Online Payment Fraud Detection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788186-1564-85EE-07D6-D019AC71A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63" y="4818768"/>
            <a:ext cx="3054361" cy="13229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A1B0CD-BC18-37BC-53CA-C1BE820430AE}"/>
              </a:ext>
            </a:extLst>
          </p:cNvPr>
          <p:cNvSpPr txBox="1"/>
          <p:nvPr/>
        </p:nvSpPr>
        <p:spPr>
          <a:xfrm>
            <a:off x="2267744" y="2924944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EB53F6-8589-E8F4-E675-AACAF8C4660E}"/>
              </a:ext>
            </a:extLst>
          </p:cNvPr>
          <p:cNvSpPr txBox="1"/>
          <p:nvPr/>
        </p:nvSpPr>
        <p:spPr>
          <a:xfrm>
            <a:off x="5796136" y="4941168"/>
            <a:ext cx="2395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 Shagun Sharma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247472-B3FA-6139-0D44-A4999A5921EE}"/>
              </a:ext>
            </a:extLst>
          </p:cNvPr>
          <p:cNvSpPr txBox="1"/>
          <p:nvPr/>
        </p:nvSpPr>
        <p:spPr>
          <a:xfrm>
            <a:off x="683568" y="1628800"/>
            <a:ext cx="792088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Söhne"/>
              </a:rPr>
              <a:t>Scikit-learn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versatile machine learning library in Python that offers simple and efficient tools for data mining and analysis.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Roc_auc_score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evaluates the performance of binary classification models based on the area under the Receiver Operating Characteristic (ROC) curve.</a:t>
            </a: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a linear classification algorithm used for binary and multiclass classification tasks.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7A143-1881-AB74-36CC-2F5435335A3B}"/>
              </a:ext>
            </a:extLst>
          </p:cNvPr>
          <p:cNvSpPr txBox="1"/>
          <p:nvPr/>
        </p:nvSpPr>
        <p:spPr>
          <a:xfrm>
            <a:off x="251520" y="116632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Details</a:t>
            </a:r>
            <a:endParaRPr lang="en-US" sz="36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244274"/>
      </p:ext>
    </p:extLst>
  </p:cSld>
  <p:clrMapOvr>
    <a:masterClrMapping/>
  </p:clrMapOvr>
  <p:transition advTm="40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69E641-CD59-C50C-A157-05747AF47EF9}"/>
              </a:ext>
            </a:extLst>
          </p:cNvPr>
          <p:cNvSpPr txBox="1"/>
          <p:nvPr/>
        </p:nvSpPr>
        <p:spPr>
          <a:xfrm>
            <a:off x="395536" y="1196752"/>
            <a:ext cx="820891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finds the hyperplane that best separates classes by maximizing the margin between them.</a:t>
            </a:r>
          </a:p>
          <a:p>
            <a:pPr algn="just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builds multiple decision trees during training and outputs the mode of the classes for classification tasks.</a:t>
            </a:r>
          </a:p>
          <a:p>
            <a:pPr algn="just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Confusion_matrix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confusion matrix tabulates the counts of true positive, true negative, false positive, and false negative predictions for evaluating classification models.</a:t>
            </a:r>
          </a:p>
          <a:p>
            <a:pPr marL="457200" indent="-457200" algn="just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Classification_report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classification report provides precision, recall, F1-score, and support for each class, summarizing the performance of a classification model.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E7E83A-5F3A-63A6-3DFF-0504FD67DFC6}"/>
              </a:ext>
            </a:extLst>
          </p:cNvPr>
          <p:cNvSpPr txBox="1"/>
          <p:nvPr/>
        </p:nvSpPr>
        <p:spPr>
          <a:xfrm>
            <a:off x="611560" y="260648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Details</a:t>
            </a:r>
            <a:endParaRPr lang="en-US" sz="36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88642"/>
      </p:ext>
    </p:extLst>
  </p:cSld>
  <p:clrMapOvr>
    <a:masterClrMapping/>
  </p:clrMapOvr>
  <p:transition advTm="400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5FCF38-0464-4E9D-40B8-C39B3529C206}"/>
              </a:ext>
            </a:extLst>
          </p:cNvPr>
          <p:cNvSpPr txBox="1"/>
          <p:nvPr/>
        </p:nvSpPr>
        <p:spPr>
          <a:xfrm>
            <a:off x="467544" y="18864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7C9BA-FA03-EFFB-0B96-BDE817899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44" y="1340768"/>
            <a:ext cx="9116697" cy="56110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443AC-1635-855E-C084-7416106952CE}"/>
              </a:ext>
            </a:extLst>
          </p:cNvPr>
          <p:cNvSpPr txBox="1"/>
          <p:nvPr/>
        </p:nvSpPr>
        <p:spPr>
          <a:xfrm>
            <a:off x="323528" y="1011449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This heatmap is showing corelations of various </a:t>
            </a:r>
            <a:r>
              <a:rPr lang="en-IN" b="1" dirty="0" err="1"/>
              <a:t>varibales</a:t>
            </a:r>
            <a:r>
              <a:rPr lang="en-IN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8790788"/>
      </p:ext>
    </p:extLst>
  </p:cSld>
  <p:clrMapOvr>
    <a:masterClrMapping/>
  </p:clrMapOvr>
  <p:transition advTm="4000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75018A-3771-1780-A269-AB4C72D93AFF}"/>
              </a:ext>
            </a:extLst>
          </p:cNvPr>
          <p:cNvSpPr txBox="1"/>
          <p:nvPr/>
        </p:nvSpPr>
        <p:spPr>
          <a:xfrm>
            <a:off x="467544" y="18864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088CA-D7BA-5010-8284-F821E3191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68760"/>
            <a:ext cx="7704856" cy="522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12845"/>
      </p:ext>
    </p:extLst>
  </p:cSld>
  <p:clrMapOvr>
    <a:masterClrMapping/>
  </p:clrMapOvr>
  <p:transition advTm="4000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49095-1282-B9B7-DFA6-549320C17021}"/>
              </a:ext>
            </a:extLst>
          </p:cNvPr>
          <p:cNvSpPr txBox="1"/>
          <p:nvPr/>
        </p:nvSpPr>
        <p:spPr>
          <a:xfrm>
            <a:off x="467544" y="1268760"/>
            <a:ext cx="799288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conclusion, our project endeavors to combat the prevalent issue of online payment fraud through the application of machine learning techniques.</a:t>
            </a:r>
          </a:p>
          <a:p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By harnessing the power of machine learning, we aim to create robust tools capable of autonomously detecting and preventing fraudulent activities in online transactions. </a:t>
            </a:r>
          </a:p>
          <a:p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efforts are directed towards enhancing the safety and reliability of online transactions for all users. By leveraging advanced algorithms and data-driven approaches, we aspire to contribute to a more secure digital environment, fostering trust and confidence in online payment systems. </a:t>
            </a:r>
          </a:p>
          <a:p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Through continuous innovation and collaboration, we remain committed to safeguarding the integrity of online transactions and ensuring a seamless experience for users worldwide.</a:t>
            </a:r>
            <a:endParaRPr lang="en-IN" dirty="0"/>
          </a:p>
        </p:txBody>
      </p:sp>
    </p:spTree>
  </p:cSld>
  <p:clrMapOvr>
    <a:masterClrMapping/>
  </p:clrMapOvr>
  <p:transition advTm="4000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973FD-D0A3-885F-D97C-749D9CF864D4}"/>
              </a:ext>
            </a:extLst>
          </p:cNvPr>
          <p:cNvSpPr txBox="1"/>
          <p:nvPr/>
        </p:nvSpPr>
        <p:spPr>
          <a:xfrm>
            <a:off x="755576" y="1628800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Geeks for Geeks: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https://www.geeksforgeeks.org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https://www.kaggle.com/datasets/rupakroy/online-payments-fraud-detection-dataset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CE8B99-FAED-18D2-6961-EA517C0AF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97" y="908720"/>
            <a:ext cx="7696806" cy="5772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8864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Table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443841"/>
            <a:ext cx="69127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Solution Statement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Details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Highlights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8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BE95E-4B33-19E2-DD4B-814F9F3A325B}"/>
              </a:ext>
            </a:extLst>
          </p:cNvPr>
          <p:cNvSpPr txBox="1"/>
          <p:nvPr/>
        </p:nvSpPr>
        <p:spPr>
          <a:xfrm>
            <a:off x="467544" y="1196752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Online payment fraud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 a significant concern in today's digital world, as the convenience of online transactions brings with it the risk of </a:t>
            </a: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fraudulent activities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Detecting and preventing such fraud is crucial 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maintaining </a:t>
            </a: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trust and security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online payments.</a:t>
            </a:r>
          </a:p>
          <a:p>
            <a:pPr algn="just"/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17732C-9EC6-7750-D979-EA3A31A14861}"/>
              </a:ext>
            </a:extLst>
          </p:cNvPr>
          <p:cNvSpPr txBox="1"/>
          <p:nvPr/>
        </p:nvSpPr>
        <p:spPr>
          <a:xfrm>
            <a:off x="323528" y="1628800"/>
            <a:ext cx="83529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Our project aims to tackle this issue by utilizing </a:t>
            </a: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techniques.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By using machine learning, we seek to develop effective tools that can automatically </a:t>
            </a: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identify online payment fraud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By doing so, we strive to enhance the </a:t>
            </a: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online transactions for all users.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5F3D6-C8E6-F367-0E96-FBA4A4DE2412}"/>
              </a:ext>
            </a:extLst>
          </p:cNvPr>
          <p:cNvSpPr txBox="1"/>
          <p:nvPr/>
        </p:nvSpPr>
        <p:spPr>
          <a:xfrm>
            <a:off x="323528" y="116632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1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801579"/>
      </p:ext>
    </p:extLst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C14644-C3AB-F802-A1F0-F7B14CE6D7CA}"/>
              </a:ext>
            </a:extLst>
          </p:cNvPr>
          <p:cNvSpPr txBox="1"/>
          <p:nvPr/>
        </p:nvSpPr>
        <p:spPr>
          <a:xfrm>
            <a:off x="467544" y="1052736"/>
            <a:ext cx="842493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 we move </a:t>
            </a:r>
            <a:r>
              <a:rPr lang="en-US" sz="2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towards future, 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online payments are becoming increasingly popular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offering convenience and solving the hassle of carrying cash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However, this trend also brings along the </a:t>
            </a:r>
            <a:r>
              <a:rPr lang="en-US" sz="24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risk of fraudulent activities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Online payment fraud is a growing concern, undermining trust and security in digital transactions. </a:t>
            </a:r>
            <a:r>
              <a:rPr lang="en-US" sz="24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Fraudulent activities can lead to financial losses and compromise personal information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Detecting and preventing online payment fraud is essential to ensure the safety and reliability of digital transactions for all users.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F73712-7677-E018-6A9B-37C47A06C3E7}"/>
              </a:ext>
            </a:extLst>
          </p:cNvPr>
          <p:cNvSpPr txBox="1"/>
          <p:nvPr/>
        </p:nvSpPr>
        <p:spPr>
          <a:xfrm>
            <a:off x="647564" y="188640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600" b="1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072575"/>
      </p:ext>
    </p:extLst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221611-FE18-DC8E-88C7-699AE625FB98}"/>
              </a:ext>
            </a:extLst>
          </p:cNvPr>
          <p:cNvSpPr txBox="1"/>
          <p:nvPr/>
        </p:nvSpPr>
        <p:spPr>
          <a:xfrm>
            <a:off x="503548" y="1484784"/>
            <a:ext cx="813690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We're using machine learning techniques to tackle this problem head-on.</a:t>
            </a:r>
          </a:p>
          <a:p>
            <a:pPr algn="just"/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rgbClr val="00B050"/>
              </a:buClr>
              <a:buSzPct val="200000"/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analyzing patterns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in online transactions, our tools can quickly spot suspicious activity and </a:t>
            </a:r>
            <a:r>
              <a:rPr lang="en-US" sz="2400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stop fraudsters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their tracks. </a:t>
            </a:r>
          </a:p>
          <a:p>
            <a:pPr algn="just"/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rgbClr val="00B050"/>
              </a:buClr>
              <a:buSzPct val="200000"/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not only safeguards users but also ensures a </a:t>
            </a:r>
            <a:r>
              <a:rPr lang="en-US" sz="2400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safer and more secure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online shopping experience for everyone.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572F7-CA17-A626-352C-45314EA7F13F}"/>
              </a:ext>
            </a:extLst>
          </p:cNvPr>
          <p:cNvSpPr txBox="1"/>
          <p:nvPr/>
        </p:nvSpPr>
        <p:spPr>
          <a:xfrm>
            <a:off x="647564" y="188640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statement</a:t>
            </a:r>
            <a:endParaRPr lang="en-US" sz="3600" b="1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876093"/>
      </p:ext>
    </p:extLst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lang="en-US" sz="36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73312-C949-A786-CB32-4AAF21BE9528}"/>
              </a:ext>
            </a:extLst>
          </p:cNvPr>
          <p:cNvSpPr txBox="1"/>
          <p:nvPr/>
        </p:nvSpPr>
        <p:spPr>
          <a:xfrm>
            <a:off x="323528" y="1124744"/>
            <a:ext cx="849694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dataset comprises various columns, each serving a unique purpose in understanding online payment transactions.</a:t>
            </a:r>
          </a:p>
          <a:p>
            <a:pPr algn="just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columns include: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u="sng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Represents the unit of time.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u="sng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Indicates the type of transaction conducted.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u="sng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Denotes the total transaction amount.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u="sng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nameOrig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Refers to the account initiating the transaction.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u="sng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oldbalanceOrg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Displays the sender's account balance before the transaction.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u="sng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newbalanceOrg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Shows the sender's account balance after the transaction.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u="sng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nameDest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": Represents the receiving account.</a:t>
            </a:r>
          </a:p>
        </p:txBody>
      </p:sp>
    </p:spTree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25D030-BC9A-8DAA-974F-55B0B741C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88" y="4473059"/>
            <a:ext cx="8838728" cy="2088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5C5539-78B6-9D16-F311-0D7AB7FBA222}"/>
              </a:ext>
            </a:extLst>
          </p:cNvPr>
          <p:cNvSpPr txBox="1"/>
          <p:nvPr/>
        </p:nvSpPr>
        <p:spPr>
          <a:xfrm>
            <a:off x="305272" y="1340768"/>
            <a:ext cx="86409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u="sng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oldbalanceDest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Indicates the recipient's account balance before the transaction.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u="sng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newbalanceDest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Illustrates the recipient's account balance after the transaction.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u="sng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isFraud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Binary value (0 or 1) indicating fraudulent or non-fraudulent transactions.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466CB-49D7-5DC2-6A0C-BEC986E761BA}"/>
              </a:ext>
            </a:extLst>
          </p:cNvPr>
          <p:cNvSpPr txBox="1"/>
          <p:nvPr/>
        </p:nvSpPr>
        <p:spPr>
          <a:xfrm>
            <a:off x="206388" y="3985518"/>
            <a:ext cx="72890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u="sng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sample records from the dataset:</a:t>
            </a:r>
            <a:endParaRPr lang="en-IN" sz="2400" u="sng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AADE9B-45E8-4B15-3F6D-A786EDB48D2A}"/>
              </a:ext>
            </a:extLst>
          </p:cNvPr>
          <p:cNvSpPr txBox="1"/>
          <p:nvPr/>
        </p:nvSpPr>
        <p:spPr>
          <a:xfrm>
            <a:off x="467544" y="260648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lang="en-US" sz="36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53140"/>
      </p:ext>
    </p:extLst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A5E4D7-F882-F131-A2E9-68EEA7C0E298}"/>
              </a:ext>
            </a:extLst>
          </p:cNvPr>
          <p:cNvSpPr txBox="1"/>
          <p:nvPr/>
        </p:nvSpPr>
        <p:spPr>
          <a:xfrm>
            <a:off x="251520" y="116632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Details</a:t>
            </a:r>
            <a:endParaRPr lang="en-US" sz="36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72A60-30C9-DC7F-541E-38F97F372DE1}"/>
              </a:ext>
            </a:extLst>
          </p:cNvPr>
          <p:cNvSpPr txBox="1"/>
          <p:nvPr/>
        </p:nvSpPr>
        <p:spPr>
          <a:xfrm>
            <a:off x="323528" y="1268760"/>
            <a:ext cx="82089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 support for large, multi-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dimentional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arrays along with collection of mathematical function to operate on these array efficiently.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library for data manipulation &amp; series provides function to read and work data.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creating static, interactive visualisation with ease.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a library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based on Matplotlib that provides a high-level interface for creating attractive statistical graphics.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</TotalTime>
  <Words>815</Words>
  <Application>Microsoft Office PowerPoint</Application>
  <PresentationFormat>On-screen Show (4:3)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Söhne</vt:lpstr>
      <vt:lpstr>Times New Roman</vt:lpstr>
      <vt:lpstr>Wingdings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Kanchan Yadav</cp:lastModifiedBy>
  <cp:revision>39</cp:revision>
  <dcterms:created xsi:type="dcterms:W3CDTF">2022-12-12T14:14:34Z</dcterms:created>
  <dcterms:modified xsi:type="dcterms:W3CDTF">2024-05-15T08:29:12Z</dcterms:modified>
</cp:coreProperties>
</file>