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83" r:id="rId6"/>
    <p:sldId id="272" r:id="rId7"/>
    <p:sldId id="274" r:id="rId8"/>
    <p:sldId id="280" r:id="rId9"/>
    <p:sldId id="281" r:id="rId10"/>
    <p:sldId id="275" r:id="rId11"/>
    <p:sldId id="27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82" d="100"/>
          <a:sy n="82" d="100"/>
        </p:scale>
        <p:origin x="1493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github.com/TomSchimansky/CustomTkin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lpython.com/tutorials/gui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661" y="1086418"/>
            <a:ext cx="679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C7680-EB1C-6A8E-E379-799C84BA8C3C}"/>
              </a:ext>
            </a:extLst>
          </p:cNvPr>
          <p:cNvSpPr txBox="1"/>
          <p:nvPr/>
        </p:nvSpPr>
        <p:spPr>
          <a:xfrm>
            <a:off x="2267744" y="2688384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Tracker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BA5EF-2967-69C2-A10B-CDED28F05C92}"/>
              </a:ext>
            </a:extLst>
          </p:cNvPr>
          <p:cNvSpPr txBox="1"/>
          <p:nvPr/>
        </p:nvSpPr>
        <p:spPr>
          <a:xfrm>
            <a:off x="1079613" y="478279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Jasjeet Kaur (2210990442)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68B98-DCB1-AF61-1CFA-F3581E52FC63}"/>
              </a:ext>
            </a:extLst>
          </p:cNvPr>
          <p:cNvSpPr txBox="1"/>
          <p:nvPr/>
        </p:nvSpPr>
        <p:spPr>
          <a:xfrm>
            <a:off x="5940152" y="492129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Tushar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86F64-F6B4-9B09-2CF9-F9171379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597798" cy="5037257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customtkinter repository- </a:t>
            </a:r>
            <a:r>
              <a:rPr lang="en-IN" sz="2000" b="0" i="0" dirty="0">
                <a:effectLst/>
                <a:latin typeface="Google Sans"/>
                <a:hlinkClick r:id="rId2"/>
              </a:rPr>
              <a:t>https://github.com/TomSchimansky/CustomTkinter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Matplotlib documentation - </a:t>
            </a:r>
            <a:r>
              <a:rPr lang="en-IN" sz="2000" b="0" i="0" dirty="0">
                <a:effectLst/>
                <a:latin typeface="Google Sans"/>
                <a:hlinkClick r:id="rId3"/>
              </a:rPr>
              <a:t>https://matplotlib.org/</a:t>
            </a:r>
            <a:endParaRPr lang="en-IN" sz="2000" b="0" i="0" dirty="0">
              <a:effectLst/>
              <a:latin typeface="Google Sans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Tkinter Tutorial- Pinterest - </a:t>
            </a:r>
            <a:r>
              <a:rPr lang="en-IN" sz="2000" dirty="0">
                <a:latin typeface="Google Sans"/>
                <a:hlinkClick r:id="rId4"/>
              </a:rPr>
              <a:t>https://realpython.com/tutorials/gui/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E0B8-C96F-576F-6624-B5BE67B4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607078" cy="4958057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2687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204864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572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8942" y="1268760"/>
            <a:ext cx="7987513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Control of Your Finances with Finance Tracker!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user-friendly application, built with Python's Tkinter module and enhanced with the customtkinter library for a sleek design, empowers you to manage your income and expenses effortlessly.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79" y="26064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433"/>
            <a:ext cx="8136904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personal finance management applications suffer from clunky and confusing interfaces. This lack of visual appeal can significantly discourage users from consistently tracking their income and expenses, which is a crucial step towards achieving financial goals. Inconsistent tracking makes it difficult to understand spending habits and identify areas for improvement, creating a significant roadblock on the path to financial well-being.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1970D-3654-F882-9187-710EFF742080}"/>
              </a:ext>
            </a:extLst>
          </p:cNvPr>
          <p:cNvSpPr txBox="1"/>
          <p:nvPr/>
        </p:nvSpPr>
        <p:spPr>
          <a:xfrm>
            <a:off x="107504" y="1052736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Python finance tracker application, built with a custom Tkinter interface, offers a user-friendly and visually appealing solution. The intuitive interface allows users to effortlessly add income and expenses, while a dynamic pie chart brings financial data to life, empowering users to make informed decisions.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F569C-780A-8A54-5579-9DC1A810A7DF}"/>
              </a:ext>
            </a:extLst>
          </p:cNvPr>
          <p:cNvSpPr txBox="1"/>
          <p:nvPr/>
        </p:nvSpPr>
        <p:spPr>
          <a:xfrm>
            <a:off x="484379" y="26064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Solution Statement</a:t>
            </a:r>
          </a:p>
        </p:txBody>
      </p:sp>
    </p:spTree>
    <p:extLst>
      <p:ext uri="{BB962C8B-B14F-4D97-AF65-F5344CB8AC3E}">
        <p14:creationId xmlns:p14="http://schemas.microsoft.com/office/powerpoint/2010/main" val="2295089178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136904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uses Tkinter, Python's built-in GUI library, for the interface.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customtkinter: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enhances the interface with customtkinter, a library that provides more appealing widgets and themes.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The application uses Matplotlib to create the pie chart.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Interface:  The application utilizes customtkinter to provide a visually appealing and user-friendly interface that is easy to navigate.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Transaction Tracking: Users can seamlessly record both income and expense transactions by specifying the category and amount. 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Transaction History:  The application maintains a detailed record of all income and expense transactions. Users can easily access this history to review their spending habits and identify areas for potential improvement.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Pie Chart Visualization:  A dynamic pie chart visually represents the user's income and expenses.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Error Handling:   The application incorporates error handling mechanisms to ensure data integrity. 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98072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few Project snapshots for preview: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8BCEE-00A9-A298-9F7E-733967EA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117"/>
            <a:ext cx="5560034" cy="859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77A1B-8346-FEB6-0C60-92E9984A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628800"/>
            <a:ext cx="7056784" cy="47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2502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B73AF-9BAD-F559-F97E-7ED48F57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5560034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B2567-5983-1FC8-820A-96815B625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" y="1268760"/>
            <a:ext cx="7544454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0333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405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Google Sans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Jasjeet Kaur</cp:lastModifiedBy>
  <cp:revision>39</cp:revision>
  <dcterms:created xsi:type="dcterms:W3CDTF">2022-12-12T14:14:34Z</dcterms:created>
  <dcterms:modified xsi:type="dcterms:W3CDTF">2024-03-19T05:54:22Z</dcterms:modified>
</cp:coreProperties>
</file>