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398" r:id="rId3"/>
    <p:sldId id="399" r:id="rId4"/>
    <p:sldId id="400" r:id="rId5"/>
    <p:sldId id="402" r:id="rId6"/>
    <p:sldId id="403" r:id="rId7"/>
    <p:sldId id="404" r:id="rId8"/>
    <p:sldId id="40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28" autoAdjust="0"/>
    <p:restoredTop sz="95226" autoAdjust="0"/>
  </p:normalViewPr>
  <p:slideViewPr>
    <p:cSldViewPr>
      <p:cViewPr>
        <p:scale>
          <a:sx n="66" d="100"/>
          <a:sy n="66" d="100"/>
        </p:scale>
        <p:origin x="1349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F4B42-2F75-4BBF-889F-4C6D6FF570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49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FFD18-4A4B-0CB2-9B05-81BC71EF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b="1" u="sng"/>
              <a:t>Control System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C1EC4-4397-5E24-F08C-208A4542F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64" b="-2"/>
          <a:stretch/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91CFF-2154-9895-AE98-D813A5F7E997}"/>
              </a:ext>
            </a:extLst>
          </p:cNvPr>
          <p:cNvSpPr txBox="1"/>
          <p:nvPr/>
        </p:nvSpPr>
        <p:spPr>
          <a:xfrm>
            <a:off x="4981937" y="2018806"/>
            <a:ext cx="41910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500" b="1" dirty="0">
                <a:solidFill>
                  <a:srgbClr val="C00000"/>
                </a:solidFill>
              </a:rPr>
              <a:t>Simulation</a:t>
            </a:r>
            <a:r>
              <a:rPr lang="en-US" sz="35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</a:rPr>
              <a:t>Of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</a:rPr>
              <a:t> Mass Spring Damper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D0D5-2126-3B26-F4E2-EC11A0E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15528-21DE-4FAA-801E-634DDDAF4B2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A82F4-3835-C703-C679-B94A28C8CEDD}"/>
              </a:ext>
            </a:extLst>
          </p:cNvPr>
          <p:cNvSpPr txBox="1"/>
          <p:nvPr/>
        </p:nvSpPr>
        <p:spPr>
          <a:xfrm>
            <a:off x="6081067" y="5456958"/>
            <a:ext cx="2811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Presented By – </a:t>
            </a:r>
          </a:p>
          <a:p>
            <a:r>
              <a:rPr lang="en-IN" sz="2500" b="1" dirty="0" err="1">
                <a:solidFill>
                  <a:schemeClr val="accent1">
                    <a:lumMod val="75000"/>
                  </a:schemeClr>
                </a:solidFill>
              </a:rPr>
              <a:t>Jasjit</a:t>
            </a:r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9006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1632348"/>
            <a:ext cx="2320063" cy="1535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pic>
        <p:nvPicPr>
          <p:cNvPr id="2050" name="Picture 2" descr="[Maple Plo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3084" y="2183862"/>
            <a:ext cx="32959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1. LET’S UNDERSTAND THE SYSTEM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90" y="1632348"/>
            <a:ext cx="1918463" cy="184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CA" sz="135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35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𝑏𝑠𝑋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r>
                  <a:rPr lang="en-CA" sz="1350" dirty="0"/>
                  <a:t>Assume M = 1 Kg, b = 10 Ns/m, k = 20 N/m</a:t>
                </a:r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  <a:blipFill rotWithShape="0"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90" y="1938780"/>
            <a:ext cx="2623690" cy="1736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1731" y="5575195"/>
            <a:ext cx="211455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http://ctms.engin.umich.edu/CTMS/index.php?example=Introduction&amp;section=ControlPID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842" y="1924029"/>
            <a:ext cx="3538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2. LET’S DEVELOP A MATHEMATICAL MODEL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48108" y="4339703"/>
            <a:ext cx="2886964" cy="534798"/>
            <a:chOff x="3664144" y="3242196"/>
            <a:chExt cx="3849285" cy="713064"/>
          </a:xfrm>
        </p:grpSpPr>
        <p:sp>
          <p:nvSpPr>
            <p:cNvPr id="11" name="Rounded Rectangle 10"/>
            <p:cNvSpPr/>
            <p:nvPr/>
          </p:nvSpPr>
          <p:spPr>
            <a:xfrm>
              <a:off x="3664144" y="3242196"/>
              <a:ext cx="2491530" cy="7130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5995166" y="3275563"/>
              <a:ext cx="15182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FF0000"/>
                  </a:solidFill>
                  <a:latin typeface="+mn-lt"/>
                </a:rPr>
                <a:t>TRANSFER 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4299" y="3773965"/>
            <a:ext cx="2733621" cy="714737"/>
            <a:chOff x="7539063" y="3888954"/>
            <a:chExt cx="3644827" cy="952982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8458998" y="3985823"/>
              <a:ext cx="1556535" cy="7764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 b="1">
                  <a:solidFill>
                    <a:schemeClr val="lt1"/>
                  </a:solidFill>
                </a:defRPr>
              </a:lvl1pPr>
              <a:lvl2pPr marL="742932" indent="-285744" defTabSz="914377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lt1"/>
                  </a:solidFill>
                </a:defRPr>
              </a:lvl2pPr>
              <a:lvl3pPr marL="1142971" indent="-228594" defTabSz="914377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lt1"/>
                  </a:solidFill>
                </a:defRPr>
              </a:lvl3pPr>
              <a:lvl4pPr marL="1600160" indent="-228594" defTabSz="914377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lt1"/>
                  </a:solidFill>
                </a:defRPr>
              </a:lvl4pPr>
              <a:lvl5pPr marL="2057349" indent="-228594" defTabSz="914377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lt1"/>
                  </a:solidFill>
                </a:defRPr>
              </a:lvl5pPr>
              <a:lvl6pPr marL="2514537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6pPr>
              <a:lvl7pPr marL="2971726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7pPr>
              <a:lvl8pPr marL="3428914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8pPr>
              <a:lvl9pPr marL="3886103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dirty="0"/>
                <a:t>TRANSFER FUNCTION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50091" y="4399542"/>
              <a:ext cx="893051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0012058" y="4399542"/>
              <a:ext cx="979738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126495" y="3950862"/>
                  <a:ext cx="929059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495" y="3950862"/>
                  <a:ext cx="8653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1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17347" y="3888954"/>
                  <a:ext cx="922902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347" y="3888954"/>
                  <a:ext cx="85863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4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539063" y="4441827"/>
                  <a:ext cx="997196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𝐼𝑁𝑃𝑈𝑇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063" y="4441827"/>
                  <a:ext cx="9383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992196" y="4441827"/>
                  <a:ext cx="119169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𝑂𝑈𝑇𝑃𝑈𝑇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195" y="4441827"/>
                  <a:ext cx="11339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82417" y="0"/>
            <a:ext cx="4800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D6BFF-8CA9-B9C9-4E92-94D4FC8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28A0F-0522-F96C-3B1C-9568481E2D55}"/>
              </a:ext>
            </a:extLst>
          </p:cNvPr>
          <p:cNvSpPr txBox="1">
            <a:spLocks/>
          </p:cNvSpPr>
          <p:nvPr/>
        </p:nvSpPr>
        <p:spPr>
          <a:xfrm>
            <a:off x="152400" y="45720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500" dirty="0">
                <a:solidFill>
                  <a:srgbClr val="5B9BD5">
                    <a:lumMod val="75000"/>
                  </a:srgbClr>
                </a:solidFill>
              </a:rPr>
              <a:t>MODELLING &amp; </a:t>
            </a:r>
            <a:r>
              <a:rPr lang="en-CA" sz="2500" dirty="0">
                <a:solidFill>
                  <a:srgbClr val="FF0000"/>
                </a:solidFill>
              </a:rPr>
              <a:t>SIMULATION </a:t>
            </a:r>
            <a:r>
              <a:rPr lang="en-CA" sz="2500" dirty="0">
                <a:solidFill>
                  <a:srgbClr val="5B9BD5">
                    <a:lumMod val="75000"/>
                  </a:srgbClr>
                </a:solidFill>
              </a:rPr>
              <a:t>-: </a:t>
            </a:r>
            <a:endParaRPr lang="en-CA" sz="25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792C6-6E91-D3C7-1310-A19F5A33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5987"/>
            <a:ext cx="9144000" cy="407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0D574-0282-15BD-594E-87282905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07065"/>
            <a:ext cx="2133600" cy="20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5A75E-C456-5BC4-0366-65CB5FEA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22197"/>
            <a:ext cx="288925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DD22B-9E4B-181D-0F67-9EB1F7D9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2567771"/>
            <a:ext cx="6094330" cy="3680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1C19D-9486-A43A-2ACC-4EF43FDD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solidFill>
                  <a:srgbClr val="FFFFFF"/>
                </a:solidFill>
              </a:rPr>
              <a:t>MASS SPRING DAMPER SYSTEM: PID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06A1-B111-291F-DDF5-A744E7E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5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62E10-751C-D130-9C68-F962F16484ED}"/>
              </a:ext>
            </a:extLst>
          </p:cNvPr>
          <p:cNvSpPr txBox="1"/>
          <p:nvPr/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 PID CONTROLLER IN MATLAB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DE440F6-7914-7447-BCE9-39B9EE3A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6" y="2509911"/>
            <a:ext cx="7724903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F2EB7-60E6-A4A2-DB79-B83483B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25AC9-019B-F702-3954-71CF4243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971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AA6DAA0-D9F4-8969-3FDD-4A8E00FA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36" y="1226973"/>
            <a:ext cx="3035882" cy="30358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23A77-8A8C-7956-4880-1274AB7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6F15528-21DE-4FAA-801E-634DDDAF4B2B}" type="slidenum">
              <a:rPr lang="en-US" sz="13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9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179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Control System </vt:lpstr>
      <vt:lpstr>PowerPoint Presentation</vt:lpstr>
      <vt:lpstr>PowerPoint Presentation</vt:lpstr>
      <vt:lpstr>PowerPoint Presentation</vt:lpstr>
      <vt:lpstr>PowerPoint Presentation</vt:lpstr>
      <vt:lpstr>MASS SPRING DAMPER SYSTEM: PID CONTROLLER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jasjeetsingh499@gmail.com</cp:lastModifiedBy>
  <cp:revision>264</cp:revision>
  <cp:lastPrinted>2015-02-18T03:35:51Z</cp:lastPrinted>
  <dcterms:created xsi:type="dcterms:W3CDTF">2006-08-16T00:00:00Z</dcterms:created>
  <dcterms:modified xsi:type="dcterms:W3CDTF">2022-09-10T07:10:12Z</dcterms:modified>
</cp:coreProperties>
</file>