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1" r:id="rId2"/>
    <p:sldId id="400" r:id="rId3"/>
    <p:sldId id="404" r:id="rId4"/>
    <p:sldId id="402" r:id="rId5"/>
    <p:sldId id="405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28" autoAdjust="0"/>
    <p:restoredTop sz="94660"/>
  </p:normalViewPr>
  <p:slideViewPr>
    <p:cSldViewPr>
      <p:cViewPr>
        <p:scale>
          <a:sx n="59" d="100"/>
          <a:sy n="59" d="100"/>
        </p:scale>
        <p:origin x="821" y="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SYSTEM MODELING: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EXAMPLE #2 TRAIN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399" y="3345477"/>
                <a:ext cx="8043334" cy="1870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train with an engine and a car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 only travels in one dimension (along the track), 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 of the engine and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Coupling is modeled as a spring with a spring constant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force F represents the force between the wheels of the engine and the track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 represents the coefficient of rolling friction.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345477"/>
                <a:ext cx="8043334" cy="1870512"/>
              </a:xfrm>
              <a:prstGeom prst="rect">
                <a:avLst/>
              </a:prstGeom>
              <a:blipFill rotWithShape="0">
                <a:blip r:embed="rId2"/>
                <a:stretch>
                  <a:fillRect l="-607" t="-2280" r="-76" b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http://ctms.engin.umich.edu/CTMS/Content/Introduction/Simulink/Modeling/figures/trai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25621"/>
            <a:ext cx="4419600" cy="9306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05000" y="6219613"/>
            <a:ext cx="62484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http://ctms.engin.umich.edu/CTMS/index.php?example=Introduction&amp;section=SimulinkModeling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8266" y="1981200"/>
            <a:ext cx="8043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Draw the free-body diagram(s) representing the system.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535702"/>
            <a:ext cx="5943600" cy="18999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SYSTEM MODELING: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FREE BODY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6219613"/>
            <a:ext cx="62484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http://ctms.engin.umich.edu/CTMS/index.php?example=Introduction&amp;section=SimulinkModeling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4831" y="4513896"/>
                <a:ext cx="79078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Forces acting on engine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horizontal direction are (1) spring force, (2) rolling resistance , (3) force generated at wheel/track 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Spring is modeled as a force linearly proportional to its deformation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displacements of the engine and car, respectively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31" y="4513896"/>
                <a:ext cx="7907868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63" t="-2058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5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0964" y="2209800"/>
                <a:ext cx="7696201" cy="334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"rolling resistance coefficient" is defined by the following equation:</a:t>
                </a:r>
              </a:p>
              <a:p>
                <a:pPr marR="0" lv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is the rolling resistance force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the dimensionless rolling resistance coefficient or coefficient of rolling friction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normal force, the force perpendicular to the surface on which the wheel is rolling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vertical direction, the weight forces are balanced by the normal forces applied by the ground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4" y="2209800"/>
                <a:ext cx="7696201" cy="3344505"/>
              </a:xfrm>
              <a:prstGeom prst="rect">
                <a:avLst/>
              </a:prstGeom>
              <a:blipFill rotWithShape="0">
                <a:blip r:embed="rId2"/>
                <a:stretch>
                  <a:fillRect l="-713" t="-1277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SYSTEM MODELING: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ROLLING RESISTANCE</a:t>
            </a:r>
          </a:p>
        </p:txBody>
      </p:sp>
    </p:spTree>
    <p:extLst>
      <p:ext uri="{BB962C8B-B14F-4D97-AF65-F5344CB8AC3E}">
        <p14:creationId xmlns:p14="http://schemas.microsoft.com/office/powerpoint/2010/main" val="3914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399" y="1676400"/>
            <a:ext cx="804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Applying Newton's second law in the horizontal direction using these free-body diagrams: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SYSTEM MODELING: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NEWTON’S SECOND LAW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25383" y="4444480"/>
            <a:ext cx="5567363" cy="15439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64635" y="5715000"/>
            <a:ext cx="62484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http://ctms.engin.umich.edu/CTMS/index.php?example=Introduction&amp;section=SimulinkModeling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16157" y="2439620"/>
            <a:ext cx="5943600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9144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ttp://ctms.engin.umich.edu/CTMS/Content/Introduction/Simulink/Modeling/figures/train.gif">
            <a:extLst>
              <a:ext uri="{FF2B5EF4-FFF2-40B4-BE49-F238E27FC236}">
                <a16:creationId xmlns:a16="http://schemas.microsoft.com/office/drawing/2014/main" id="{84FD5FC0-074F-3813-1868-4DEC0BCBC6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140075"/>
            <a:ext cx="3378200" cy="59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5D837-03F9-0B4E-2D32-4DDBABD9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5239"/>
            <a:ext cx="4097338" cy="227202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D8EB5F-3AAF-2236-EBD6-8DE5D5054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67187" y="3140075"/>
            <a:ext cx="4982127" cy="29681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C7359-6610-EE46-9F59-B7E2C302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434101"/>
            <a:ext cx="7709978" cy="136204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chemeClr val="bg1"/>
                </a:solidFill>
              </a:rPr>
              <a:t>Modelling &amp; Simulating Train System</a:t>
            </a:r>
            <a:endParaRPr lang="en-IN" sz="4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648A-128C-45DE-2F48-2B1D9A9F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0174" y="6108192"/>
            <a:ext cx="41148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3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8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334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Modelling &amp; Simulating Train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jasjeetsingh499@gmail.com</cp:lastModifiedBy>
  <cp:revision>289</cp:revision>
  <cp:lastPrinted>2015-02-18T03:35:51Z</cp:lastPrinted>
  <dcterms:created xsi:type="dcterms:W3CDTF">2006-08-16T00:00:00Z</dcterms:created>
  <dcterms:modified xsi:type="dcterms:W3CDTF">2022-09-10T08:09:29Z</dcterms:modified>
</cp:coreProperties>
</file>