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90033"/>
    <a:srgbClr val="B6A904"/>
    <a:srgbClr val="782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 autoAdjust="0"/>
    <p:restoredTop sz="91769" autoAdjust="0"/>
  </p:normalViewPr>
  <p:slideViewPr>
    <p:cSldViewPr>
      <p:cViewPr varScale="1">
        <p:scale>
          <a:sx n="67" d="100"/>
          <a:sy n="67" d="100"/>
        </p:scale>
        <p:origin x="38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BB0E-0A40-49B8-B32A-0C93BC95164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FACCB-F829-4917-9079-07EB5429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5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136"/>
            <a:ext cx="502920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271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2348880"/>
            <a:ext cx="5257800" cy="1583432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293096"/>
            <a:ext cx="5257800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0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4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9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981200"/>
            <a:ext cx="6766520" cy="2133600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67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>
          <a:solidFill>
            <a:srgbClr val="782336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8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chemeClr val="tx1"/>
          </a:solidFill>
          <a:latin typeface="+mj-lt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400">
          <a:solidFill>
            <a:schemeClr val="tx1"/>
          </a:solidFill>
          <a:latin typeface="+mj-lt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200">
          <a:solidFill>
            <a:schemeClr val="tx1"/>
          </a:solidFill>
          <a:latin typeface="+mj-lt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000">
          <a:solidFill>
            <a:schemeClr val="tx1"/>
          </a:solidFill>
          <a:latin typeface="+mj-lt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bokeh.org/en/late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>
            <a:extLst>
              <a:ext uri="{FF2B5EF4-FFF2-40B4-BE49-F238E27FC236}">
                <a16:creationId xmlns:a16="http://schemas.microsoft.com/office/drawing/2014/main" id="{440EE6D5-63DA-79EE-6FF4-06F66ECCB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68960"/>
            <a:ext cx="3343288" cy="6820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FE18C-687F-7875-E394-6C2DC2C215B9}"/>
              </a:ext>
            </a:extLst>
          </p:cNvPr>
          <p:cNvSpPr txBox="1"/>
          <p:nvPr/>
        </p:nvSpPr>
        <p:spPr>
          <a:xfrm>
            <a:off x="1421969" y="497672"/>
            <a:ext cx="5898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Interactive Data Visualization Using</a:t>
            </a:r>
          </a:p>
          <a:p>
            <a:pPr algn="ctr"/>
            <a:r>
              <a:rPr lang="en-IN" sz="2800" b="1" dirty="0"/>
              <a:t>Python  </a:t>
            </a:r>
          </a:p>
          <a:p>
            <a:pPr algn="ctr"/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BE804-FA5E-C43D-9E2E-F140D2BEFDB4}"/>
              </a:ext>
            </a:extLst>
          </p:cNvPr>
          <p:cNvSpPr txBox="1"/>
          <p:nvPr/>
        </p:nvSpPr>
        <p:spPr>
          <a:xfrm>
            <a:off x="755576" y="4045459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Department of Mechanical, Industrial &amp; Aerospace Engineering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0E6D9-9FA3-0ECE-2F13-CD3799C1E742}"/>
              </a:ext>
            </a:extLst>
          </p:cNvPr>
          <p:cNvSpPr txBox="1"/>
          <p:nvPr/>
        </p:nvSpPr>
        <p:spPr>
          <a:xfrm>
            <a:off x="6043080" y="5034492"/>
            <a:ext cx="18643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Presented By-</a:t>
            </a:r>
          </a:p>
          <a:p>
            <a:r>
              <a:rPr lang="en-IN" sz="2200" dirty="0" err="1"/>
              <a:t>Jasjit</a:t>
            </a:r>
            <a:r>
              <a:rPr lang="en-IN" sz="2200" dirty="0"/>
              <a:t> Singh </a:t>
            </a:r>
          </a:p>
          <a:p>
            <a:r>
              <a:rPr lang="en-IN" sz="2200" dirty="0"/>
              <a:t>40171474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44404-81A5-205B-3C0A-E4D943F4A7E3}"/>
              </a:ext>
            </a:extLst>
          </p:cNvPr>
          <p:cNvSpPr txBox="1"/>
          <p:nvPr/>
        </p:nvSpPr>
        <p:spPr>
          <a:xfrm>
            <a:off x="557174" y="5085184"/>
            <a:ext cx="18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7E570-131B-8CA0-DF57-D9D92A186DC9}"/>
              </a:ext>
            </a:extLst>
          </p:cNvPr>
          <p:cNvSpPr txBox="1"/>
          <p:nvPr/>
        </p:nvSpPr>
        <p:spPr>
          <a:xfrm>
            <a:off x="577564" y="5383929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Adrit</a:t>
            </a:r>
            <a:r>
              <a:rPr lang="en-US" sz="2000" dirty="0"/>
              <a:t> </a:t>
            </a:r>
            <a:r>
              <a:rPr lang="en-US" sz="2000" dirty="0" err="1"/>
              <a:t>Sulce</a:t>
            </a:r>
            <a:endParaRPr lang="en-IN" sz="2000" dirty="0"/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4E0F8DD1-58F8-B793-BA54-D4B524386075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7A64E-123C-CA13-394E-A1B990B6B2A8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90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95BC2158-414C-ADDD-CED4-DF226C25F7F4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AF3AB-503C-298F-5D81-BECBBF758B59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CD6D-3E93-9407-E2F6-739F28C1BB11}"/>
              </a:ext>
            </a:extLst>
          </p:cNvPr>
          <p:cNvSpPr txBox="1"/>
          <p:nvPr/>
        </p:nvSpPr>
        <p:spPr>
          <a:xfrm>
            <a:off x="376745" y="442600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50021"/>
                </a:solidFill>
              </a:rPr>
              <a:t>A) Plotting of the Line Graph  </a:t>
            </a:r>
            <a:endParaRPr lang="en-IN" b="1" dirty="0">
              <a:solidFill>
                <a:srgbClr val="A5002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22EE9-8961-E7AF-4305-9A88189B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68760"/>
            <a:ext cx="3842889" cy="3789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3319E-0B39-7784-38A4-5E37BD14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5087060" cy="420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66569F-893E-F09D-B059-9B1407DEEA54}"/>
              </a:ext>
            </a:extLst>
          </p:cNvPr>
          <p:cNvSpPr txBox="1"/>
          <p:nvPr/>
        </p:nvSpPr>
        <p:spPr>
          <a:xfrm>
            <a:off x="376745" y="1068705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Using Bokeh Library 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1E6EF-1E7B-8B6C-0A8C-323EF8547474}"/>
              </a:ext>
            </a:extLst>
          </p:cNvPr>
          <p:cNvSpPr txBox="1"/>
          <p:nvPr/>
        </p:nvSpPr>
        <p:spPr>
          <a:xfrm>
            <a:off x="3600409" y="6015290"/>
            <a:ext cx="5404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Documentation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https://docs.bokeh.org/en/latest/</a:t>
            </a: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03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3396178F-C219-C86A-8B92-63F516333986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D89DC-6AA0-D60C-9120-F5BC96207C04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398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7E142A"/>
      </a:accent1>
      <a:accent2>
        <a:srgbClr val="E43F28"/>
      </a:accent2>
      <a:accent3>
        <a:srgbClr val="10776F"/>
      </a:accent3>
      <a:accent4>
        <a:srgbClr val="E40066"/>
      </a:accent4>
      <a:accent5>
        <a:srgbClr val="7CC12E"/>
      </a:accent5>
      <a:accent6>
        <a:srgbClr val="2499D4"/>
      </a:accent6>
      <a:hlink>
        <a:srgbClr val="7E142A"/>
      </a:hlink>
      <a:folHlink>
        <a:srgbClr val="143379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COOP-Revised Powerpoint 2013-FINAL</Template>
  <TotalTime>14953</TotalTime>
  <Words>48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Bold</vt:lpstr>
      <vt:lpstr>GillSans Bold</vt:lpstr>
      <vt:lpstr>Times</vt:lpstr>
      <vt:lpstr>Wingdings</vt:lpstr>
      <vt:lpstr>Default Theme</vt:lpstr>
      <vt:lpstr>PowerPoint Presentation</vt:lpstr>
      <vt:lpstr>PowerPoint Presentation</vt:lpstr>
      <vt:lpstr>PowerPoint Presentation</vt:lpstr>
    </vt:vector>
  </TitlesOfParts>
  <Company>Concordia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Jean-Michel Paquette</dc:creator>
  <cp:lastModifiedBy>jasjeetsingh499@gmail.com</cp:lastModifiedBy>
  <cp:revision>159</cp:revision>
  <cp:lastPrinted>2022-09-09T15:41:18Z</cp:lastPrinted>
  <dcterms:created xsi:type="dcterms:W3CDTF">2013-08-02T15:04:43Z</dcterms:created>
  <dcterms:modified xsi:type="dcterms:W3CDTF">2022-09-09T15:43:47Z</dcterms:modified>
</cp:coreProperties>
</file>