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38E0-5326-4A7B-AB57-0DE442F9DA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2599A7-056C-467F-8624-D3DBEF2BD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C39A00-A600-4886-AF70-410117328DD8}"/>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5" name="Footer Placeholder 4">
            <a:extLst>
              <a:ext uri="{FF2B5EF4-FFF2-40B4-BE49-F238E27FC236}">
                <a16:creationId xmlns:a16="http://schemas.microsoft.com/office/drawing/2014/main" id="{70267F49-B392-4B76-9EF7-27CA0CF28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227E9-75D9-4681-B1D3-F52C13BBB8A3}"/>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249694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9E6E-4FDF-437F-B04C-3E3203FDA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A98E77-9F28-49A5-9EB5-23A8FD2FB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2B70B-7828-4BF9-B4A1-6717315FC575}"/>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5" name="Footer Placeholder 4">
            <a:extLst>
              <a:ext uri="{FF2B5EF4-FFF2-40B4-BE49-F238E27FC236}">
                <a16:creationId xmlns:a16="http://schemas.microsoft.com/office/drawing/2014/main" id="{8B238A94-1D1E-4089-B0AD-4E525DCDC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84074-AFDC-44DE-967F-E6C7B7630998}"/>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252872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4EADE-C09C-413B-A856-6FB384D8E8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DD5CC3-296A-4648-9918-B7BD4D5B8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43C3A6-1EE9-46C7-956E-C3FEB5689C10}"/>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5" name="Footer Placeholder 4">
            <a:extLst>
              <a:ext uri="{FF2B5EF4-FFF2-40B4-BE49-F238E27FC236}">
                <a16:creationId xmlns:a16="http://schemas.microsoft.com/office/drawing/2014/main" id="{28E0B9FA-BE45-41F2-8E8D-3F2FF8641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67AA6-012D-4C88-9567-B0A48BDD11D0}"/>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379137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40AA-2C78-4870-8A9F-BCE28BDF68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B6F97-DCD0-4D68-A428-E7A444818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2D127-005E-4FCD-83C3-0397C651D413}"/>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5" name="Footer Placeholder 4">
            <a:extLst>
              <a:ext uri="{FF2B5EF4-FFF2-40B4-BE49-F238E27FC236}">
                <a16:creationId xmlns:a16="http://schemas.microsoft.com/office/drawing/2014/main" id="{1D92DC66-5A9F-423A-878E-EE175B499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8FF40-D605-45A2-9DE1-465BBDAFBFB9}"/>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14467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C548-8681-4520-A1C2-69488A9DB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42D48A-F89C-4822-A28F-C8FCA2A56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1A898-6484-4681-8372-3DBFAC48F274}"/>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5" name="Footer Placeholder 4">
            <a:extLst>
              <a:ext uri="{FF2B5EF4-FFF2-40B4-BE49-F238E27FC236}">
                <a16:creationId xmlns:a16="http://schemas.microsoft.com/office/drawing/2014/main" id="{58CDDA7F-AB21-480C-AA7B-FD324F718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457D2-8ECA-4B5C-8929-725F400A25F0}"/>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187649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1DAD-DC07-47D7-BB46-0D6963A37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C11920-5BEB-4EDC-ACAF-E9AE47344F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85AC25-126D-4C34-8F07-A6180F96F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CDE85E-D9B6-495E-B60D-9A91D51690A8}"/>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6" name="Footer Placeholder 5">
            <a:extLst>
              <a:ext uri="{FF2B5EF4-FFF2-40B4-BE49-F238E27FC236}">
                <a16:creationId xmlns:a16="http://schemas.microsoft.com/office/drawing/2014/main" id="{98DFD3C8-07DF-4E7B-B1E0-DBBDD258B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7829E3-10C2-4968-AEC8-257C2829E02F}"/>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357702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D1A5-27E2-438B-A174-45EB27578C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E9416F-EFE4-4C94-A769-D5DD36996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2326D-6463-4B97-83D9-D4F55864D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9959B1-FDF4-44D0-938A-91B23ADE3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2145F-5A14-4948-866C-A224B365DE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E5DC64-6A22-4FEE-A8F7-4FB41BA833C3}"/>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8" name="Footer Placeholder 7">
            <a:extLst>
              <a:ext uri="{FF2B5EF4-FFF2-40B4-BE49-F238E27FC236}">
                <a16:creationId xmlns:a16="http://schemas.microsoft.com/office/drawing/2014/main" id="{33C95BFC-E64A-4DE8-BB9E-C284032C3D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8E8187-332C-441C-8D34-D6775E24B117}"/>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271276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2B33-B5B6-4894-9995-D2E66E0113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03BB5F-8E11-4CFA-84A4-FA9225C6F119}"/>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4" name="Footer Placeholder 3">
            <a:extLst>
              <a:ext uri="{FF2B5EF4-FFF2-40B4-BE49-F238E27FC236}">
                <a16:creationId xmlns:a16="http://schemas.microsoft.com/office/drawing/2014/main" id="{3D33CF6D-61E6-4F0F-A341-7811573B70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73A5CA-B68C-4041-ABFF-077A33B1D1AD}"/>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224060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BCB83B-AA6C-4585-B1FD-1170289F9E7F}"/>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3" name="Footer Placeholder 2">
            <a:extLst>
              <a:ext uri="{FF2B5EF4-FFF2-40B4-BE49-F238E27FC236}">
                <a16:creationId xmlns:a16="http://schemas.microsoft.com/office/drawing/2014/main" id="{197FC1CE-636C-4483-A9F1-617939563B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B326D-F021-4262-9B71-C906C7EF45F4}"/>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270437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E3E7-26AA-45D4-8ACD-24E078C4B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840DB0-77B5-4B14-9B3B-2B9BD7F4F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D0AFD9-1085-4B1C-95F9-730F1830A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0D2AA-5E12-4F25-A196-403423F921AE}"/>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6" name="Footer Placeholder 5">
            <a:extLst>
              <a:ext uri="{FF2B5EF4-FFF2-40B4-BE49-F238E27FC236}">
                <a16:creationId xmlns:a16="http://schemas.microsoft.com/office/drawing/2014/main" id="{FA8B77C8-7F74-4A4F-88E0-683784DCC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F3629-86B7-4AD5-A6D1-6707C0370678}"/>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351639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93C1-A3A7-45B4-82FD-A4F33AC9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3CF44F-1434-4195-A390-BDFD789AB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05CDB9-1F18-41C1-9AD5-B68F9808D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2E278-620B-4A2F-9CA9-07F9BACC4A34}"/>
              </a:ext>
            </a:extLst>
          </p:cNvPr>
          <p:cNvSpPr>
            <a:spLocks noGrp="1"/>
          </p:cNvSpPr>
          <p:nvPr>
            <p:ph type="dt" sz="half" idx="10"/>
          </p:nvPr>
        </p:nvSpPr>
        <p:spPr/>
        <p:txBody>
          <a:bodyPr/>
          <a:lstStyle/>
          <a:p>
            <a:fld id="{76DAF54B-6AD9-4081-8653-E51603A5B43E}" type="datetimeFigureOut">
              <a:rPr lang="en-IN" smtClean="0"/>
              <a:t>20-01-2022</a:t>
            </a:fld>
            <a:endParaRPr lang="en-IN"/>
          </a:p>
        </p:txBody>
      </p:sp>
      <p:sp>
        <p:nvSpPr>
          <p:cNvPr id="6" name="Footer Placeholder 5">
            <a:extLst>
              <a:ext uri="{FF2B5EF4-FFF2-40B4-BE49-F238E27FC236}">
                <a16:creationId xmlns:a16="http://schemas.microsoft.com/office/drawing/2014/main" id="{25579BF5-A085-4193-87B0-B6278EFE1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AAABC-4172-4188-84AA-62C0A721B902}"/>
              </a:ext>
            </a:extLst>
          </p:cNvPr>
          <p:cNvSpPr>
            <a:spLocks noGrp="1"/>
          </p:cNvSpPr>
          <p:nvPr>
            <p:ph type="sldNum" sz="quarter" idx="12"/>
          </p:nvPr>
        </p:nvSpPr>
        <p:spPr/>
        <p:txBody>
          <a:bodyPr/>
          <a:lstStyle/>
          <a:p>
            <a:fld id="{234B8CFC-0C3B-4D1E-8C0F-E756FBDD53E7}" type="slidenum">
              <a:rPr lang="en-IN" smtClean="0"/>
              <a:t>‹#›</a:t>
            </a:fld>
            <a:endParaRPr lang="en-IN"/>
          </a:p>
        </p:txBody>
      </p:sp>
    </p:spTree>
    <p:extLst>
      <p:ext uri="{BB962C8B-B14F-4D97-AF65-F5344CB8AC3E}">
        <p14:creationId xmlns:p14="http://schemas.microsoft.com/office/powerpoint/2010/main" val="404435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2BCC3-EBD3-4EB9-8E75-8E3D1FAB8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476617-0C93-4FF6-998A-09C557C28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8DA45-54AF-4AF8-B866-7A2A51079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AF54B-6AD9-4081-8653-E51603A5B43E}" type="datetimeFigureOut">
              <a:rPr lang="en-IN" smtClean="0"/>
              <a:t>20-01-2022</a:t>
            </a:fld>
            <a:endParaRPr lang="en-IN"/>
          </a:p>
        </p:txBody>
      </p:sp>
      <p:sp>
        <p:nvSpPr>
          <p:cNvPr id="5" name="Footer Placeholder 4">
            <a:extLst>
              <a:ext uri="{FF2B5EF4-FFF2-40B4-BE49-F238E27FC236}">
                <a16:creationId xmlns:a16="http://schemas.microsoft.com/office/drawing/2014/main" id="{D3A57E23-8F8F-4D91-AC79-6E867EBC5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B37B7B-9E0F-4401-82D7-3B72CB98F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B8CFC-0C3B-4D1E-8C0F-E756FBDD53E7}" type="slidenum">
              <a:rPr lang="en-IN" smtClean="0"/>
              <a:t>‹#›</a:t>
            </a:fld>
            <a:endParaRPr lang="en-IN"/>
          </a:p>
        </p:txBody>
      </p:sp>
    </p:spTree>
    <p:extLst>
      <p:ext uri="{BB962C8B-B14F-4D97-AF65-F5344CB8AC3E}">
        <p14:creationId xmlns:p14="http://schemas.microsoft.com/office/powerpoint/2010/main" val="26324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olandocaldas.com/html5/como-incluir-css3-en-html5" TargetMode="External"/><Relationship Id="rId7" Type="http://schemas.openxmlformats.org/officeDocument/2006/relationships/hyperlink" Target="http://pngimg.com/download/60258"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code.makery.ch/library/html-css/part7/" TargetMode="External"/><Relationship Id="rId4" Type="http://schemas.openxmlformats.org/officeDocument/2006/relationships/image" Target="../media/image2.png"/><Relationship Id="rId9" Type="http://schemas.openxmlformats.org/officeDocument/2006/relationships/hyperlink" Target="http://www.mikefal.net/2016/05/11/azure-sql-databases-and-powershell-database-restor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ceol-server.s3-website.ap-south-1.amazonaw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B9A6-3277-4275-9D39-B1EE76D2827A}"/>
              </a:ext>
            </a:extLst>
          </p:cNvPr>
          <p:cNvSpPr>
            <a:spLocks noGrp="1"/>
          </p:cNvSpPr>
          <p:nvPr>
            <p:ph type="ctrTitle"/>
          </p:nvPr>
        </p:nvSpPr>
        <p:spPr>
          <a:xfrm>
            <a:off x="1524000" y="527559"/>
            <a:ext cx="9144000" cy="2387600"/>
          </a:xfrm>
        </p:spPr>
        <p:txBody>
          <a:bodyPr/>
          <a:lstStyle/>
          <a:p>
            <a:r>
              <a:rPr lang="en-IN" dirty="0"/>
              <a:t>CEOL </a:t>
            </a:r>
          </a:p>
        </p:txBody>
      </p:sp>
      <p:sp>
        <p:nvSpPr>
          <p:cNvPr id="3" name="Subtitle 2">
            <a:extLst>
              <a:ext uri="{FF2B5EF4-FFF2-40B4-BE49-F238E27FC236}">
                <a16:creationId xmlns:a16="http://schemas.microsoft.com/office/drawing/2014/main" id="{BDD10F1C-C5EB-475F-8E7D-05D241AB16AC}"/>
              </a:ext>
            </a:extLst>
          </p:cNvPr>
          <p:cNvSpPr>
            <a:spLocks noGrp="1"/>
          </p:cNvSpPr>
          <p:nvPr>
            <p:ph type="subTitle" idx="1"/>
          </p:nvPr>
        </p:nvSpPr>
        <p:spPr>
          <a:xfrm>
            <a:off x="1524000" y="4232353"/>
            <a:ext cx="9144000" cy="1655762"/>
          </a:xfrm>
        </p:spPr>
        <p:txBody>
          <a:bodyPr/>
          <a:lstStyle/>
          <a:p>
            <a:r>
              <a:rPr lang="en-IN" dirty="0"/>
              <a:t>A social media platform for artists and people in the music community where they can share their ideas, jam together, form bands and learn more about the local gigs and events going on so they can grow and in-turn the community grows. </a:t>
            </a:r>
          </a:p>
        </p:txBody>
      </p:sp>
    </p:spTree>
    <p:extLst>
      <p:ext uri="{BB962C8B-B14F-4D97-AF65-F5344CB8AC3E}">
        <p14:creationId xmlns:p14="http://schemas.microsoft.com/office/powerpoint/2010/main" val="355183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A5A8-FA4C-41D4-9754-87579CB5A6A5}"/>
              </a:ext>
            </a:extLst>
          </p:cNvPr>
          <p:cNvSpPr>
            <a:spLocks noGrp="1"/>
          </p:cNvSpPr>
          <p:nvPr>
            <p:ph type="title"/>
          </p:nvPr>
        </p:nvSpPr>
        <p:spPr/>
        <p:txBody>
          <a:bodyPr/>
          <a:lstStyle/>
          <a:p>
            <a:r>
              <a:rPr lang="en-IN" dirty="0"/>
              <a:t>Settings Page:</a:t>
            </a:r>
          </a:p>
        </p:txBody>
      </p:sp>
      <p:pic>
        <p:nvPicPr>
          <p:cNvPr id="4" name="Content Placeholder 3">
            <a:extLst>
              <a:ext uri="{FF2B5EF4-FFF2-40B4-BE49-F238E27FC236}">
                <a16:creationId xmlns:a16="http://schemas.microsoft.com/office/drawing/2014/main" id="{B11004B5-7F97-46B4-B22D-88E3399AABA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62142" y="1825625"/>
            <a:ext cx="9267716" cy="4351338"/>
          </a:xfrm>
          <a:prstGeom prst="rect">
            <a:avLst/>
          </a:prstGeom>
          <a:noFill/>
          <a:ln>
            <a:noFill/>
          </a:ln>
        </p:spPr>
      </p:pic>
    </p:spTree>
    <p:extLst>
      <p:ext uri="{BB962C8B-B14F-4D97-AF65-F5344CB8AC3E}">
        <p14:creationId xmlns:p14="http://schemas.microsoft.com/office/powerpoint/2010/main" val="34251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4F58-A6A5-45AC-98EF-80395124EBE5}"/>
              </a:ext>
            </a:extLst>
          </p:cNvPr>
          <p:cNvSpPr>
            <a:spLocks noGrp="1"/>
          </p:cNvSpPr>
          <p:nvPr>
            <p:ph type="title"/>
          </p:nvPr>
        </p:nvSpPr>
        <p:spPr/>
        <p:txBody>
          <a:bodyPr/>
          <a:lstStyle/>
          <a:p>
            <a:r>
              <a:rPr lang="en-IN" dirty="0"/>
              <a:t>Contact us/Queries page:</a:t>
            </a:r>
          </a:p>
        </p:txBody>
      </p:sp>
      <p:pic>
        <p:nvPicPr>
          <p:cNvPr id="4" name="Content Placeholder 3">
            <a:extLst>
              <a:ext uri="{FF2B5EF4-FFF2-40B4-BE49-F238E27FC236}">
                <a16:creationId xmlns:a16="http://schemas.microsoft.com/office/drawing/2014/main" id="{FDDB48BF-66F5-4597-97D9-7FA1CB8E7BC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05160" y="1825625"/>
            <a:ext cx="9581679" cy="4351338"/>
          </a:xfrm>
          <a:prstGeom prst="rect">
            <a:avLst/>
          </a:prstGeom>
          <a:noFill/>
          <a:ln>
            <a:noFill/>
          </a:ln>
        </p:spPr>
      </p:pic>
    </p:spTree>
    <p:extLst>
      <p:ext uri="{BB962C8B-B14F-4D97-AF65-F5344CB8AC3E}">
        <p14:creationId xmlns:p14="http://schemas.microsoft.com/office/powerpoint/2010/main" val="80656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83B3-772B-4669-B788-B2B3D93797DF}"/>
              </a:ext>
            </a:extLst>
          </p:cNvPr>
          <p:cNvSpPr>
            <a:spLocks noGrp="1"/>
          </p:cNvSpPr>
          <p:nvPr>
            <p:ph type="title"/>
          </p:nvPr>
        </p:nvSpPr>
        <p:spPr/>
        <p:txBody>
          <a:bodyPr/>
          <a:lstStyle/>
          <a:p>
            <a:r>
              <a:rPr lang="en-IN" dirty="0"/>
              <a:t>About-Us :</a:t>
            </a:r>
          </a:p>
        </p:txBody>
      </p:sp>
      <p:pic>
        <p:nvPicPr>
          <p:cNvPr id="4" name="Content Placeholder 3">
            <a:extLst>
              <a:ext uri="{FF2B5EF4-FFF2-40B4-BE49-F238E27FC236}">
                <a16:creationId xmlns:a16="http://schemas.microsoft.com/office/drawing/2014/main" id="{02931917-4E92-4EBF-AEFF-13A594CD0B8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13000" y="2006353"/>
            <a:ext cx="8253448" cy="3986074"/>
          </a:xfrm>
          <a:prstGeom prst="rect">
            <a:avLst/>
          </a:prstGeom>
          <a:noFill/>
          <a:ln>
            <a:noFill/>
          </a:ln>
        </p:spPr>
      </p:pic>
    </p:spTree>
    <p:extLst>
      <p:ext uri="{BB962C8B-B14F-4D97-AF65-F5344CB8AC3E}">
        <p14:creationId xmlns:p14="http://schemas.microsoft.com/office/powerpoint/2010/main" val="70116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C9AB-F80F-4D75-AEAB-CCF9AD7D48E3}"/>
              </a:ext>
            </a:extLst>
          </p:cNvPr>
          <p:cNvSpPr>
            <a:spLocks noGrp="1"/>
          </p:cNvSpPr>
          <p:nvPr>
            <p:ph type="title"/>
          </p:nvPr>
        </p:nvSpPr>
        <p:spPr/>
        <p:txBody>
          <a:bodyPr/>
          <a:lstStyle/>
          <a:p>
            <a:r>
              <a:rPr lang="en-IN" dirty="0"/>
              <a:t>Database-Tables-Example:</a:t>
            </a:r>
          </a:p>
        </p:txBody>
      </p:sp>
      <p:pic>
        <p:nvPicPr>
          <p:cNvPr id="4" name="Content Placeholder 3">
            <a:extLst>
              <a:ext uri="{FF2B5EF4-FFF2-40B4-BE49-F238E27FC236}">
                <a16:creationId xmlns:a16="http://schemas.microsoft.com/office/drawing/2014/main" id="{213B8DE0-F819-4133-9319-35CCBC6994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15086"/>
            <a:ext cx="7826418" cy="2606266"/>
          </a:xfrm>
          <a:prstGeom prst="rect">
            <a:avLst/>
          </a:prstGeom>
          <a:noFill/>
          <a:ln>
            <a:noFill/>
          </a:ln>
        </p:spPr>
      </p:pic>
      <p:pic>
        <p:nvPicPr>
          <p:cNvPr id="5" name="Picture 4">
            <a:extLst>
              <a:ext uri="{FF2B5EF4-FFF2-40B4-BE49-F238E27FC236}">
                <a16:creationId xmlns:a16="http://schemas.microsoft.com/office/drawing/2014/main" id="{870CCEC9-D4C6-436F-8655-54B36C3599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49832"/>
            <a:ext cx="6538744" cy="1842961"/>
          </a:xfrm>
          <a:prstGeom prst="rect">
            <a:avLst/>
          </a:prstGeom>
          <a:noFill/>
          <a:ln>
            <a:noFill/>
          </a:ln>
        </p:spPr>
      </p:pic>
      <p:sp>
        <p:nvSpPr>
          <p:cNvPr id="6" name="TextBox 5">
            <a:extLst>
              <a:ext uri="{FF2B5EF4-FFF2-40B4-BE49-F238E27FC236}">
                <a16:creationId xmlns:a16="http://schemas.microsoft.com/office/drawing/2014/main" id="{89CD6867-C3E9-41D3-8087-A16D74E8BD03}"/>
              </a:ext>
            </a:extLst>
          </p:cNvPr>
          <p:cNvSpPr txBox="1"/>
          <p:nvPr/>
        </p:nvSpPr>
        <p:spPr>
          <a:xfrm>
            <a:off x="7376944" y="5148146"/>
            <a:ext cx="3402470" cy="646331"/>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cs typeface="Mangal" panose="02040503050203030202" pitchFamily="18" charset="0"/>
              </a:rPr>
              <a:t>User Table (Content- top 5 entries)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4904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6C39-F7AC-46BA-B893-BF3AD01B4741}"/>
              </a:ext>
            </a:extLst>
          </p:cNvPr>
          <p:cNvSpPr>
            <a:spLocks noGrp="1"/>
          </p:cNvSpPr>
          <p:nvPr>
            <p:ph type="title"/>
          </p:nvPr>
        </p:nvSpPr>
        <p:spPr/>
        <p:txBody>
          <a:bodyPr/>
          <a:lstStyle/>
          <a:p>
            <a:r>
              <a:rPr lang="en-IN" dirty="0"/>
              <a:t>Technologies used: </a:t>
            </a:r>
          </a:p>
        </p:txBody>
      </p:sp>
      <p:pic>
        <p:nvPicPr>
          <p:cNvPr id="5" name="Content Placeholder 4">
            <a:extLst>
              <a:ext uri="{FF2B5EF4-FFF2-40B4-BE49-F238E27FC236}">
                <a16:creationId xmlns:a16="http://schemas.microsoft.com/office/drawing/2014/main" id="{7FB4F035-1132-42D9-A9C9-3A3933C6905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1690688"/>
            <a:ext cx="3659387" cy="2508682"/>
          </a:xfrm>
        </p:spPr>
      </p:pic>
      <p:pic>
        <p:nvPicPr>
          <p:cNvPr id="10" name="Picture 9">
            <a:extLst>
              <a:ext uri="{FF2B5EF4-FFF2-40B4-BE49-F238E27FC236}">
                <a16:creationId xmlns:a16="http://schemas.microsoft.com/office/drawing/2014/main" id="{CD4F8422-DC17-4FAA-8FB7-8AE416A5C3A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59586" y="4199370"/>
            <a:ext cx="2668665" cy="2134932"/>
          </a:xfrm>
          <a:prstGeom prst="rect">
            <a:avLst/>
          </a:prstGeom>
        </p:spPr>
      </p:pic>
      <p:pic>
        <p:nvPicPr>
          <p:cNvPr id="13" name="Picture 12">
            <a:extLst>
              <a:ext uri="{FF2B5EF4-FFF2-40B4-BE49-F238E27FC236}">
                <a16:creationId xmlns:a16="http://schemas.microsoft.com/office/drawing/2014/main" id="{099D8AEB-3C53-48D3-8E44-C52EDBA043B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549687" y="1877563"/>
            <a:ext cx="4456466" cy="2134932"/>
          </a:xfrm>
          <a:prstGeom prst="rect">
            <a:avLst/>
          </a:prstGeom>
        </p:spPr>
      </p:pic>
      <p:sp>
        <p:nvSpPr>
          <p:cNvPr id="15" name="TextBox 14">
            <a:extLst>
              <a:ext uri="{FF2B5EF4-FFF2-40B4-BE49-F238E27FC236}">
                <a16:creationId xmlns:a16="http://schemas.microsoft.com/office/drawing/2014/main" id="{58622F4D-5D49-47D2-BF74-379A3A2B7213}"/>
              </a:ext>
            </a:extLst>
          </p:cNvPr>
          <p:cNvSpPr txBox="1"/>
          <p:nvPr/>
        </p:nvSpPr>
        <p:spPr>
          <a:xfrm>
            <a:off x="4761667" y="2206365"/>
            <a:ext cx="2668665" cy="1477328"/>
          </a:xfrm>
          <a:prstGeom prst="rect">
            <a:avLst/>
          </a:prstGeom>
          <a:noFill/>
        </p:spPr>
        <p:txBody>
          <a:bodyPr wrap="square" rtlCol="0">
            <a:spAutoFit/>
          </a:bodyPr>
          <a:lstStyle/>
          <a:p>
            <a:r>
              <a:rPr lang="en-IN" dirty="0"/>
              <a:t>Html and CSS for making the barebone structure of website. It’s the skeleton framework of the website design</a:t>
            </a:r>
          </a:p>
        </p:txBody>
      </p:sp>
      <p:sp>
        <p:nvSpPr>
          <p:cNvPr id="16" name="TextBox 15">
            <a:extLst>
              <a:ext uri="{FF2B5EF4-FFF2-40B4-BE49-F238E27FC236}">
                <a16:creationId xmlns:a16="http://schemas.microsoft.com/office/drawing/2014/main" id="{19C1D2B2-58B6-43C6-B2B6-3BF02B3BA51F}"/>
              </a:ext>
            </a:extLst>
          </p:cNvPr>
          <p:cNvSpPr txBox="1"/>
          <p:nvPr/>
        </p:nvSpPr>
        <p:spPr>
          <a:xfrm>
            <a:off x="891588" y="4678532"/>
            <a:ext cx="3605999" cy="923330"/>
          </a:xfrm>
          <a:prstGeom prst="rect">
            <a:avLst/>
          </a:prstGeom>
          <a:noFill/>
        </p:spPr>
        <p:txBody>
          <a:bodyPr wrap="square" rtlCol="0">
            <a:spAutoFit/>
          </a:bodyPr>
          <a:lstStyle/>
          <a:p>
            <a:r>
              <a:rPr lang="en-IN" dirty="0"/>
              <a:t>Bootstrap is used as an secondary framework for applying modular components in the website.</a:t>
            </a:r>
          </a:p>
        </p:txBody>
      </p:sp>
      <p:sp>
        <p:nvSpPr>
          <p:cNvPr id="17" name="TextBox 16">
            <a:extLst>
              <a:ext uri="{FF2B5EF4-FFF2-40B4-BE49-F238E27FC236}">
                <a16:creationId xmlns:a16="http://schemas.microsoft.com/office/drawing/2014/main" id="{7047E719-5C85-4B5B-BAC5-32392C862FC8}"/>
              </a:ext>
            </a:extLst>
          </p:cNvPr>
          <p:cNvSpPr txBox="1"/>
          <p:nvPr/>
        </p:nvSpPr>
        <p:spPr>
          <a:xfrm>
            <a:off x="7835272" y="1027906"/>
            <a:ext cx="3710246" cy="923330"/>
          </a:xfrm>
          <a:prstGeom prst="rect">
            <a:avLst/>
          </a:prstGeom>
          <a:noFill/>
        </p:spPr>
        <p:txBody>
          <a:bodyPr wrap="none" rtlCol="0">
            <a:spAutoFit/>
          </a:bodyPr>
          <a:lstStyle/>
          <a:p>
            <a:r>
              <a:rPr lang="en-IN" dirty="0"/>
              <a:t>PHP is used to make scripts </a:t>
            </a:r>
          </a:p>
          <a:p>
            <a:r>
              <a:rPr lang="en-IN" dirty="0"/>
              <a:t>To connect the SQL backend with the </a:t>
            </a:r>
          </a:p>
          <a:p>
            <a:r>
              <a:rPr lang="en-IN" dirty="0"/>
              <a:t>Website.</a:t>
            </a:r>
          </a:p>
        </p:txBody>
      </p:sp>
      <p:pic>
        <p:nvPicPr>
          <p:cNvPr id="19" name="Picture 18">
            <a:extLst>
              <a:ext uri="{FF2B5EF4-FFF2-40B4-BE49-F238E27FC236}">
                <a16:creationId xmlns:a16="http://schemas.microsoft.com/office/drawing/2014/main" id="{0CB0A25B-02DF-494C-9199-D112BAFFA622}"/>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783299" y="4377216"/>
            <a:ext cx="1575477" cy="1525962"/>
          </a:xfrm>
          <a:prstGeom prst="rect">
            <a:avLst/>
          </a:prstGeom>
        </p:spPr>
      </p:pic>
      <p:sp>
        <p:nvSpPr>
          <p:cNvPr id="21" name="TextBox 20">
            <a:extLst>
              <a:ext uri="{FF2B5EF4-FFF2-40B4-BE49-F238E27FC236}">
                <a16:creationId xmlns:a16="http://schemas.microsoft.com/office/drawing/2014/main" id="{4637C5C4-970D-4EF7-B501-FF27A40DCF77}"/>
              </a:ext>
            </a:extLst>
          </p:cNvPr>
          <p:cNvSpPr txBox="1"/>
          <p:nvPr/>
        </p:nvSpPr>
        <p:spPr>
          <a:xfrm>
            <a:off x="9141193" y="4705165"/>
            <a:ext cx="2467993" cy="646331"/>
          </a:xfrm>
          <a:prstGeom prst="rect">
            <a:avLst/>
          </a:prstGeom>
          <a:noFill/>
        </p:spPr>
        <p:txBody>
          <a:bodyPr wrap="square" rtlCol="0">
            <a:spAutoFit/>
          </a:bodyPr>
          <a:lstStyle/>
          <a:p>
            <a:r>
              <a:rPr lang="en-IN" dirty="0"/>
              <a:t>SQL is used for database backend. </a:t>
            </a:r>
          </a:p>
        </p:txBody>
      </p:sp>
    </p:spTree>
    <p:extLst>
      <p:ext uri="{BB962C8B-B14F-4D97-AF65-F5344CB8AC3E}">
        <p14:creationId xmlns:p14="http://schemas.microsoft.com/office/powerpoint/2010/main" val="130853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CB56-9F06-4DB6-B1D4-74AA42E37B64}"/>
              </a:ext>
            </a:extLst>
          </p:cNvPr>
          <p:cNvSpPr>
            <a:spLocks noGrp="1"/>
          </p:cNvSpPr>
          <p:nvPr>
            <p:ph type="title"/>
          </p:nvPr>
        </p:nvSpPr>
        <p:spPr/>
        <p:txBody>
          <a:bodyPr/>
          <a:lstStyle/>
          <a:p>
            <a:r>
              <a:rPr lang="en-IN" dirty="0" err="1"/>
              <a:t>Ceol</a:t>
            </a:r>
            <a:r>
              <a:rPr lang="en-IN" dirty="0"/>
              <a:t>:  </a:t>
            </a:r>
            <a:r>
              <a:rPr lang="en-IN" dirty="0" err="1">
                <a:hlinkClick r:id="rId2"/>
              </a:rPr>
              <a:t>Ceol</a:t>
            </a:r>
            <a:r>
              <a:rPr lang="en-IN" dirty="0">
                <a:hlinkClick r:id="rId2"/>
              </a:rPr>
              <a:t>-home</a:t>
            </a:r>
            <a:endParaRPr lang="en-IN" dirty="0"/>
          </a:p>
        </p:txBody>
      </p:sp>
      <p:pic>
        <p:nvPicPr>
          <p:cNvPr id="4" name="Content Placeholder 3">
            <a:extLst>
              <a:ext uri="{FF2B5EF4-FFF2-40B4-BE49-F238E27FC236}">
                <a16:creationId xmlns:a16="http://schemas.microsoft.com/office/drawing/2014/main" id="{F974A83E-C21E-4E0A-9251-AB48743FCDE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69232" y="1690687"/>
            <a:ext cx="7508338" cy="4088675"/>
          </a:xfrm>
          <a:prstGeom prst="rect">
            <a:avLst/>
          </a:prstGeom>
          <a:noFill/>
          <a:ln>
            <a:noFill/>
          </a:ln>
        </p:spPr>
      </p:pic>
      <p:sp>
        <p:nvSpPr>
          <p:cNvPr id="5" name="TextBox 4">
            <a:extLst>
              <a:ext uri="{FF2B5EF4-FFF2-40B4-BE49-F238E27FC236}">
                <a16:creationId xmlns:a16="http://schemas.microsoft.com/office/drawing/2014/main" id="{6A4E04E5-79B6-4CE5-99D2-D4583695C96C}"/>
              </a:ext>
            </a:extLst>
          </p:cNvPr>
          <p:cNvSpPr txBox="1"/>
          <p:nvPr/>
        </p:nvSpPr>
        <p:spPr>
          <a:xfrm>
            <a:off x="8416031" y="2175029"/>
            <a:ext cx="3187084" cy="2308324"/>
          </a:xfrm>
          <a:prstGeom prst="rect">
            <a:avLst/>
          </a:prstGeom>
          <a:noFill/>
        </p:spPr>
        <p:txBody>
          <a:bodyPr wrap="square" rtlCol="0">
            <a:spAutoFit/>
          </a:bodyPr>
          <a:lstStyle/>
          <a:p>
            <a:r>
              <a:rPr lang="en-IN" dirty="0"/>
              <a:t>Login page:</a:t>
            </a:r>
          </a:p>
          <a:p>
            <a:r>
              <a:rPr lang="en-IN" dirty="0"/>
              <a:t>You add your user-name and password and you are good to go.</a:t>
            </a:r>
          </a:p>
          <a:p>
            <a:endParaRPr lang="en-IN" dirty="0"/>
          </a:p>
          <a:p>
            <a:r>
              <a:rPr lang="en-IN" dirty="0"/>
              <a:t>If you don’t have an account you can click on Register to get yourself registered.</a:t>
            </a:r>
          </a:p>
        </p:txBody>
      </p:sp>
    </p:spTree>
    <p:extLst>
      <p:ext uri="{BB962C8B-B14F-4D97-AF65-F5344CB8AC3E}">
        <p14:creationId xmlns:p14="http://schemas.microsoft.com/office/powerpoint/2010/main" val="91184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E692-09E8-464E-820A-E3B1C29E695D}"/>
              </a:ext>
            </a:extLst>
          </p:cNvPr>
          <p:cNvSpPr>
            <a:spLocks noGrp="1"/>
          </p:cNvSpPr>
          <p:nvPr>
            <p:ph type="title"/>
          </p:nvPr>
        </p:nvSpPr>
        <p:spPr/>
        <p:txBody>
          <a:bodyPr/>
          <a:lstStyle/>
          <a:p>
            <a:r>
              <a:rPr lang="en-IN" dirty="0"/>
              <a:t>Sign-Up page</a:t>
            </a:r>
          </a:p>
        </p:txBody>
      </p:sp>
      <p:pic>
        <p:nvPicPr>
          <p:cNvPr id="4" name="Content Placeholder 3">
            <a:extLst>
              <a:ext uri="{FF2B5EF4-FFF2-40B4-BE49-F238E27FC236}">
                <a16:creationId xmlns:a16="http://schemas.microsoft.com/office/drawing/2014/main" id="{EC26BFB0-F8A8-4BC8-AD74-EC28887D5D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3417" y="1526998"/>
            <a:ext cx="7840267" cy="4368663"/>
          </a:xfrm>
          <a:prstGeom prst="rect">
            <a:avLst/>
          </a:prstGeom>
          <a:noFill/>
          <a:ln>
            <a:noFill/>
          </a:ln>
        </p:spPr>
      </p:pic>
      <p:sp>
        <p:nvSpPr>
          <p:cNvPr id="6" name="TextBox 5">
            <a:extLst>
              <a:ext uri="{FF2B5EF4-FFF2-40B4-BE49-F238E27FC236}">
                <a16:creationId xmlns:a16="http://schemas.microsoft.com/office/drawing/2014/main" id="{4BA9B377-7B02-4F3F-88C4-EDB8745777DC}"/>
              </a:ext>
            </a:extLst>
          </p:cNvPr>
          <p:cNvSpPr txBox="1"/>
          <p:nvPr/>
        </p:nvSpPr>
        <p:spPr>
          <a:xfrm>
            <a:off x="8708994" y="1778355"/>
            <a:ext cx="3187083" cy="2308324"/>
          </a:xfrm>
          <a:prstGeom prst="rect">
            <a:avLst/>
          </a:prstGeom>
          <a:noFill/>
        </p:spPr>
        <p:txBody>
          <a:bodyPr wrap="square" rtlCol="0">
            <a:spAutoFit/>
          </a:bodyPr>
          <a:lstStyle/>
          <a:p>
            <a:r>
              <a:rPr lang="en-IN" dirty="0"/>
              <a:t>The Sign-up is a modal form which opens on the login page itself. </a:t>
            </a:r>
          </a:p>
          <a:p>
            <a:endParaRPr lang="en-IN" dirty="0"/>
          </a:p>
          <a:p>
            <a:r>
              <a:rPr lang="en-IN" dirty="0"/>
              <a:t>You have to fill in your basic details and the details are sent to the database to get you registered.</a:t>
            </a:r>
          </a:p>
        </p:txBody>
      </p:sp>
    </p:spTree>
    <p:extLst>
      <p:ext uri="{BB962C8B-B14F-4D97-AF65-F5344CB8AC3E}">
        <p14:creationId xmlns:p14="http://schemas.microsoft.com/office/powerpoint/2010/main" val="33201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0613-9225-405F-B261-AA07AA17F3AA}"/>
              </a:ext>
            </a:extLst>
          </p:cNvPr>
          <p:cNvSpPr>
            <a:spLocks noGrp="1"/>
          </p:cNvSpPr>
          <p:nvPr>
            <p:ph type="title"/>
          </p:nvPr>
        </p:nvSpPr>
        <p:spPr>
          <a:xfrm>
            <a:off x="838199" y="143184"/>
            <a:ext cx="10515600" cy="1325563"/>
          </a:xfrm>
        </p:spPr>
        <p:txBody>
          <a:bodyPr/>
          <a:lstStyle/>
          <a:p>
            <a:r>
              <a:rPr lang="en-IN" dirty="0"/>
              <a:t>Home-Page</a:t>
            </a:r>
          </a:p>
        </p:txBody>
      </p:sp>
      <p:pic>
        <p:nvPicPr>
          <p:cNvPr id="4" name="Content Placeholder 3">
            <a:extLst>
              <a:ext uri="{FF2B5EF4-FFF2-40B4-BE49-F238E27FC236}">
                <a16:creationId xmlns:a16="http://schemas.microsoft.com/office/drawing/2014/main" id="{C330CA75-D557-4C9F-8442-9EDE3DEE4B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67126" y="1319597"/>
            <a:ext cx="7057747" cy="5538403"/>
          </a:xfrm>
          <a:prstGeom prst="rect">
            <a:avLst/>
          </a:prstGeom>
          <a:noFill/>
          <a:ln>
            <a:noFill/>
          </a:ln>
        </p:spPr>
      </p:pic>
      <p:sp>
        <p:nvSpPr>
          <p:cNvPr id="5" name="TextBox 4">
            <a:extLst>
              <a:ext uri="{FF2B5EF4-FFF2-40B4-BE49-F238E27FC236}">
                <a16:creationId xmlns:a16="http://schemas.microsoft.com/office/drawing/2014/main" id="{127D926B-2768-417D-8B00-4845C962014D}"/>
              </a:ext>
            </a:extLst>
          </p:cNvPr>
          <p:cNvSpPr txBox="1"/>
          <p:nvPr/>
        </p:nvSpPr>
        <p:spPr>
          <a:xfrm>
            <a:off x="523782" y="1651246"/>
            <a:ext cx="1731146" cy="1200329"/>
          </a:xfrm>
          <a:prstGeom prst="rect">
            <a:avLst/>
          </a:prstGeom>
          <a:noFill/>
        </p:spPr>
        <p:txBody>
          <a:bodyPr wrap="square" rtlCol="0">
            <a:spAutoFit/>
          </a:bodyPr>
          <a:lstStyle/>
          <a:p>
            <a:r>
              <a:rPr lang="en-IN" dirty="0"/>
              <a:t>Left panel is for displaying various website controls.</a:t>
            </a:r>
          </a:p>
        </p:txBody>
      </p:sp>
      <p:sp>
        <p:nvSpPr>
          <p:cNvPr id="6" name="TextBox 5">
            <a:extLst>
              <a:ext uri="{FF2B5EF4-FFF2-40B4-BE49-F238E27FC236}">
                <a16:creationId xmlns:a16="http://schemas.microsoft.com/office/drawing/2014/main" id="{7C0A2EDC-5543-4473-ADDA-50A3F29B7A6E}"/>
              </a:ext>
            </a:extLst>
          </p:cNvPr>
          <p:cNvSpPr txBox="1"/>
          <p:nvPr/>
        </p:nvSpPr>
        <p:spPr>
          <a:xfrm>
            <a:off x="594804" y="4088798"/>
            <a:ext cx="1802167" cy="2031325"/>
          </a:xfrm>
          <a:prstGeom prst="rect">
            <a:avLst/>
          </a:prstGeom>
          <a:noFill/>
        </p:spPr>
        <p:txBody>
          <a:bodyPr wrap="square" rtlCol="0">
            <a:spAutoFit/>
          </a:bodyPr>
          <a:lstStyle/>
          <a:p>
            <a:r>
              <a:rPr lang="en-IN" dirty="0"/>
              <a:t>The middle panel displays the new post area and the posts made by friends and people who you follow.</a:t>
            </a:r>
          </a:p>
        </p:txBody>
      </p:sp>
      <p:sp>
        <p:nvSpPr>
          <p:cNvPr id="7" name="TextBox 6">
            <a:extLst>
              <a:ext uri="{FF2B5EF4-FFF2-40B4-BE49-F238E27FC236}">
                <a16:creationId xmlns:a16="http://schemas.microsoft.com/office/drawing/2014/main" id="{1ECACA19-9058-4B41-9F34-19D6CA468573}"/>
              </a:ext>
            </a:extLst>
          </p:cNvPr>
          <p:cNvSpPr txBox="1"/>
          <p:nvPr/>
        </p:nvSpPr>
        <p:spPr>
          <a:xfrm>
            <a:off x="9907480" y="1651246"/>
            <a:ext cx="2104007" cy="3693319"/>
          </a:xfrm>
          <a:prstGeom prst="rect">
            <a:avLst/>
          </a:prstGeom>
          <a:noFill/>
        </p:spPr>
        <p:txBody>
          <a:bodyPr wrap="square" rtlCol="0">
            <a:spAutoFit/>
          </a:bodyPr>
          <a:lstStyle/>
          <a:p>
            <a:r>
              <a:rPr lang="en-IN" dirty="0"/>
              <a:t>Right panel:</a:t>
            </a:r>
          </a:p>
          <a:p>
            <a:r>
              <a:rPr lang="en-IN" dirty="0"/>
              <a:t>Displays the new messages you got and the various friend Requests you get.</a:t>
            </a:r>
          </a:p>
          <a:p>
            <a:endParaRPr lang="en-IN" dirty="0"/>
          </a:p>
          <a:p>
            <a:endParaRPr lang="en-IN" dirty="0"/>
          </a:p>
          <a:p>
            <a:r>
              <a:rPr lang="en-IN" dirty="0"/>
              <a:t>As the name suggests its for Recent Activities in the virtual world of the website.</a:t>
            </a:r>
          </a:p>
        </p:txBody>
      </p:sp>
    </p:spTree>
    <p:extLst>
      <p:ext uri="{BB962C8B-B14F-4D97-AF65-F5344CB8AC3E}">
        <p14:creationId xmlns:p14="http://schemas.microsoft.com/office/powerpoint/2010/main" val="327201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DFCD-60FF-4764-9D39-1372BC10FC93}"/>
              </a:ext>
            </a:extLst>
          </p:cNvPr>
          <p:cNvSpPr>
            <a:spLocks noGrp="1"/>
          </p:cNvSpPr>
          <p:nvPr>
            <p:ph type="title"/>
          </p:nvPr>
        </p:nvSpPr>
        <p:spPr/>
        <p:txBody>
          <a:bodyPr/>
          <a:lstStyle/>
          <a:p>
            <a:r>
              <a:rPr lang="en-IN" dirty="0"/>
              <a:t>Notifications Page:</a:t>
            </a:r>
          </a:p>
        </p:txBody>
      </p:sp>
      <p:pic>
        <p:nvPicPr>
          <p:cNvPr id="4" name="Content Placeholder 3">
            <a:extLst>
              <a:ext uri="{FF2B5EF4-FFF2-40B4-BE49-F238E27FC236}">
                <a16:creationId xmlns:a16="http://schemas.microsoft.com/office/drawing/2014/main" id="{AF5D01EA-EC7E-43CA-BBFE-9BB513D31E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64265" y="1979720"/>
            <a:ext cx="9063470" cy="4252404"/>
          </a:xfrm>
          <a:prstGeom prst="rect">
            <a:avLst/>
          </a:prstGeom>
          <a:noFill/>
          <a:ln>
            <a:noFill/>
          </a:ln>
        </p:spPr>
      </p:pic>
    </p:spTree>
    <p:extLst>
      <p:ext uri="{BB962C8B-B14F-4D97-AF65-F5344CB8AC3E}">
        <p14:creationId xmlns:p14="http://schemas.microsoft.com/office/powerpoint/2010/main" val="94762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0AAE-4F4B-44D5-AC51-6C2400BE2005}"/>
              </a:ext>
            </a:extLst>
          </p:cNvPr>
          <p:cNvSpPr>
            <a:spLocks noGrp="1"/>
          </p:cNvSpPr>
          <p:nvPr>
            <p:ph type="title"/>
          </p:nvPr>
        </p:nvSpPr>
        <p:spPr/>
        <p:txBody>
          <a:bodyPr/>
          <a:lstStyle/>
          <a:p>
            <a:r>
              <a:rPr lang="en-IN" dirty="0"/>
              <a:t>Friends Page:</a:t>
            </a:r>
          </a:p>
        </p:txBody>
      </p:sp>
      <p:pic>
        <p:nvPicPr>
          <p:cNvPr id="4" name="Content Placeholder 3">
            <a:extLst>
              <a:ext uri="{FF2B5EF4-FFF2-40B4-BE49-F238E27FC236}">
                <a16:creationId xmlns:a16="http://schemas.microsoft.com/office/drawing/2014/main" id="{EE29A9F7-35CE-41F2-8A6E-2BE71BB3B2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37715" y="1926454"/>
            <a:ext cx="8916570" cy="4403325"/>
          </a:xfrm>
          <a:prstGeom prst="rect">
            <a:avLst/>
          </a:prstGeom>
          <a:noFill/>
          <a:ln>
            <a:noFill/>
          </a:ln>
        </p:spPr>
      </p:pic>
    </p:spTree>
    <p:extLst>
      <p:ext uri="{BB962C8B-B14F-4D97-AF65-F5344CB8AC3E}">
        <p14:creationId xmlns:p14="http://schemas.microsoft.com/office/powerpoint/2010/main" val="103685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E462-9879-431E-967A-330FEC018DBB}"/>
              </a:ext>
            </a:extLst>
          </p:cNvPr>
          <p:cNvSpPr>
            <a:spLocks noGrp="1"/>
          </p:cNvSpPr>
          <p:nvPr>
            <p:ph type="title"/>
          </p:nvPr>
        </p:nvSpPr>
        <p:spPr/>
        <p:txBody>
          <a:bodyPr/>
          <a:lstStyle/>
          <a:p>
            <a:r>
              <a:rPr lang="en-IN" dirty="0"/>
              <a:t>Messages:</a:t>
            </a:r>
          </a:p>
        </p:txBody>
      </p:sp>
      <p:pic>
        <p:nvPicPr>
          <p:cNvPr id="8" name="Picture 7">
            <a:extLst>
              <a:ext uri="{FF2B5EF4-FFF2-40B4-BE49-F238E27FC236}">
                <a16:creationId xmlns:a16="http://schemas.microsoft.com/office/drawing/2014/main" id="{E987E502-514F-42E4-BB72-4047EF675D69}"/>
              </a:ext>
            </a:extLst>
          </p:cNvPr>
          <p:cNvPicPr>
            <a:picLocks noChangeAspect="1"/>
          </p:cNvPicPr>
          <p:nvPr/>
        </p:nvPicPr>
        <p:blipFill>
          <a:blip r:embed="rId2"/>
          <a:stretch>
            <a:fillRect/>
          </a:stretch>
        </p:blipFill>
        <p:spPr>
          <a:xfrm>
            <a:off x="589625" y="1690688"/>
            <a:ext cx="8749682" cy="4004998"/>
          </a:xfrm>
          <a:prstGeom prst="rect">
            <a:avLst/>
          </a:prstGeom>
        </p:spPr>
      </p:pic>
      <p:sp>
        <p:nvSpPr>
          <p:cNvPr id="9" name="TextBox 8">
            <a:extLst>
              <a:ext uri="{FF2B5EF4-FFF2-40B4-BE49-F238E27FC236}">
                <a16:creationId xmlns:a16="http://schemas.microsoft.com/office/drawing/2014/main" id="{61224BEF-4AD2-449E-8FC8-0989F0D8B7D4}"/>
              </a:ext>
            </a:extLst>
          </p:cNvPr>
          <p:cNvSpPr txBox="1"/>
          <p:nvPr/>
        </p:nvSpPr>
        <p:spPr>
          <a:xfrm>
            <a:off x="9534617" y="1864311"/>
            <a:ext cx="2396971" cy="2031325"/>
          </a:xfrm>
          <a:prstGeom prst="rect">
            <a:avLst/>
          </a:prstGeom>
          <a:noFill/>
        </p:spPr>
        <p:txBody>
          <a:bodyPr wrap="square" rtlCol="0">
            <a:spAutoFit/>
          </a:bodyPr>
          <a:lstStyle/>
          <a:p>
            <a:r>
              <a:rPr lang="en-IN" dirty="0"/>
              <a:t>Right Panel:</a:t>
            </a:r>
          </a:p>
          <a:p>
            <a:endParaRPr lang="en-IN" dirty="0"/>
          </a:p>
          <a:p>
            <a:r>
              <a:rPr lang="en-IN" dirty="0"/>
              <a:t>Shows your Friend list and the person you are currently connected to is highlighted in Green </a:t>
            </a:r>
            <a:r>
              <a:rPr lang="en-IN" dirty="0" err="1"/>
              <a:t>Color</a:t>
            </a:r>
            <a:r>
              <a:rPr lang="en-IN" dirty="0"/>
              <a:t>.</a:t>
            </a:r>
          </a:p>
        </p:txBody>
      </p:sp>
    </p:spTree>
    <p:extLst>
      <p:ext uri="{BB962C8B-B14F-4D97-AF65-F5344CB8AC3E}">
        <p14:creationId xmlns:p14="http://schemas.microsoft.com/office/powerpoint/2010/main" val="173471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FEE7-2B73-4C72-B371-AD10D2BB78D9}"/>
              </a:ext>
            </a:extLst>
          </p:cNvPr>
          <p:cNvSpPr>
            <a:spLocks noGrp="1"/>
          </p:cNvSpPr>
          <p:nvPr>
            <p:ph type="title"/>
          </p:nvPr>
        </p:nvSpPr>
        <p:spPr/>
        <p:txBody>
          <a:bodyPr/>
          <a:lstStyle/>
          <a:p>
            <a:r>
              <a:rPr lang="en-IN" dirty="0"/>
              <a:t>Jam-Board:</a:t>
            </a:r>
          </a:p>
        </p:txBody>
      </p:sp>
      <p:pic>
        <p:nvPicPr>
          <p:cNvPr id="4" name="Picture 3">
            <a:extLst>
              <a:ext uri="{FF2B5EF4-FFF2-40B4-BE49-F238E27FC236}">
                <a16:creationId xmlns:a16="http://schemas.microsoft.com/office/drawing/2014/main" id="{FA3545B2-587F-4C65-9B3B-96E10D9132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43100"/>
            <a:ext cx="8115300" cy="4219956"/>
          </a:xfrm>
          <a:prstGeom prst="rect">
            <a:avLst/>
          </a:prstGeom>
          <a:noFill/>
          <a:ln>
            <a:noFill/>
          </a:ln>
        </p:spPr>
      </p:pic>
      <p:sp>
        <p:nvSpPr>
          <p:cNvPr id="5" name="TextBox 4">
            <a:extLst>
              <a:ext uri="{FF2B5EF4-FFF2-40B4-BE49-F238E27FC236}">
                <a16:creationId xmlns:a16="http://schemas.microsoft.com/office/drawing/2014/main" id="{6E5192FA-AB43-4170-8E71-E263818D9408}"/>
              </a:ext>
            </a:extLst>
          </p:cNvPr>
          <p:cNvSpPr txBox="1"/>
          <p:nvPr/>
        </p:nvSpPr>
        <p:spPr>
          <a:xfrm>
            <a:off x="9206144" y="2139518"/>
            <a:ext cx="2778710" cy="3693319"/>
          </a:xfrm>
          <a:prstGeom prst="rect">
            <a:avLst/>
          </a:prstGeom>
          <a:noFill/>
        </p:spPr>
        <p:txBody>
          <a:bodyPr wrap="square" rtlCol="0">
            <a:spAutoFit/>
          </a:bodyPr>
          <a:lstStyle/>
          <a:p>
            <a:r>
              <a:rPr lang="en-IN" dirty="0"/>
              <a:t>Jam board:</a:t>
            </a:r>
          </a:p>
          <a:p>
            <a:endParaRPr lang="en-IN" dirty="0"/>
          </a:p>
          <a:p>
            <a:r>
              <a:rPr lang="en-IN" dirty="0"/>
              <a:t>It’s the place where you(artist) can connect with your friends and share your ideas in the format of music files and videos. Pictures and text also.</a:t>
            </a:r>
          </a:p>
          <a:p>
            <a:endParaRPr lang="en-IN" dirty="0"/>
          </a:p>
          <a:p>
            <a:r>
              <a:rPr lang="en-IN" dirty="0"/>
              <a:t>Right Panel: shows the people who are the contributors to the </a:t>
            </a:r>
            <a:r>
              <a:rPr lang="en-IN" dirty="0" err="1"/>
              <a:t>Jamboard</a:t>
            </a:r>
            <a:r>
              <a:rPr lang="en-IN" dirty="0"/>
              <a:t>.</a:t>
            </a:r>
          </a:p>
        </p:txBody>
      </p:sp>
    </p:spTree>
    <p:extLst>
      <p:ext uri="{BB962C8B-B14F-4D97-AF65-F5344CB8AC3E}">
        <p14:creationId xmlns:p14="http://schemas.microsoft.com/office/powerpoint/2010/main" val="3380374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CEOL </vt:lpstr>
      <vt:lpstr>Technologies used: </vt:lpstr>
      <vt:lpstr>Ceol:  Ceol-home</vt:lpstr>
      <vt:lpstr>Sign-Up page</vt:lpstr>
      <vt:lpstr>Home-Page</vt:lpstr>
      <vt:lpstr>Notifications Page:</vt:lpstr>
      <vt:lpstr>Friends Page:</vt:lpstr>
      <vt:lpstr>Messages:</vt:lpstr>
      <vt:lpstr>Jam-Board:</vt:lpstr>
      <vt:lpstr>Settings Page:</vt:lpstr>
      <vt:lpstr>Contact us/Queries page:</vt:lpstr>
      <vt:lpstr>About-Us :</vt:lpstr>
      <vt:lpstr>Database-Tables-Example: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CEOL </dc:title>
  <dc:creator>jyotik khatri</dc:creator>
  <cp:lastModifiedBy>Jasjit Rudra</cp:lastModifiedBy>
  <cp:revision>1</cp:revision>
  <dcterms:created xsi:type="dcterms:W3CDTF">2022-01-20T04:46:24Z</dcterms:created>
  <dcterms:modified xsi:type="dcterms:W3CDTF">2022-01-20T09:28:03Z</dcterms:modified>
</cp:coreProperties>
</file>