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57" r:id="rId3"/>
    <p:sldId id="277" r:id="rId4"/>
    <p:sldId id="276" r:id="rId5"/>
    <p:sldId id="260" r:id="rId6"/>
    <p:sldId id="263" r:id="rId7"/>
    <p:sldId id="264" r:id="rId8"/>
    <p:sldId id="265" r:id="rId9"/>
    <p:sldId id="266" r:id="rId10"/>
    <p:sldId id="279" r:id="rId11"/>
    <p:sldId id="272" r:id="rId12"/>
    <p:sldId id="280" r:id="rId13"/>
    <p:sldId id="281" r:id="rId14"/>
    <p:sldId id="275" r:id="rId15"/>
    <p:sldId id="282" r:id="rId16"/>
    <p:sldId id="283" r:id="rId17"/>
    <p:sldId id="27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80" d="100"/>
          <a:sy n="80" d="100"/>
        </p:scale>
        <p:origin x="29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A17DC2CE-2A4B-41EE-A115-43FC2201FEB1}" type="datetimeFigureOut">
              <a:rPr lang="en-IN" smtClean="0"/>
              <a:t>09-08-2019</a:t>
            </a:fld>
            <a:endParaRPr lang="en-IN"/>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IN"/>
          </a:p>
        </p:txBody>
      </p:sp>
      <p:sp>
        <p:nvSpPr>
          <p:cNvPr id="6" name="Slide Number Placeholder 5"/>
          <p:cNvSpPr>
            <a:spLocks noGrp="1"/>
          </p:cNvSpPr>
          <p:nvPr>
            <p:ph type="sldNum" sz="quarter" idx="12"/>
          </p:nvPr>
        </p:nvSpPr>
        <p:spPr>
          <a:xfrm>
            <a:off x="10469880" y="320040"/>
            <a:ext cx="914400" cy="320040"/>
          </a:xfrm>
        </p:spPr>
        <p:txBody>
          <a:bodyPr/>
          <a:lstStyle/>
          <a:p>
            <a:fld id="{C8C5F2D8-830D-4AE8-80BD-D64D161CB086}" type="slidenum">
              <a:rPr lang="en-IN" smtClean="0"/>
              <a:t>‹#›</a:t>
            </a:fld>
            <a:endParaRPr lang="en-IN"/>
          </a:p>
        </p:txBody>
      </p:sp>
    </p:spTree>
    <p:extLst>
      <p:ext uri="{BB962C8B-B14F-4D97-AF65-F5344CB8AC3E}">
        <p14:creationId xmlns:p14="http://schemas.microsoft.com/office/powerpoint/2010/main" val="1881958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7DC2CE-2A4B-41EE-A115-43FC2201FEB1}" type="datetimeFigureOut">
              <a:rPr lang="en-IN" smtClean="0"/>
              <a:t>09-08-2019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C5F2D8-830D-4AE8-80BD-D64D161CB086}" type="slidenum">
              <a:rPr lang="en-IN" smtClean="0"/>
              <a:t>‹#›</a:t>
            </a:fld>
            <a:endParaRPr lang="en-IN"/>
          </a:p>
        </p:txBody>
      </p:sp>
    </p:spTree>
    <p:extLst>
      <p:ext uri="{BB962C8B-B14F-4D97-AF65-F5344CB8AC3E}">
        <p14:creationId xmlns:p14="http://schemas.microsoft.com/office/powerpoint/2010/main" val="112026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A17DC2CE-2A4B-41EE-A115-43FC2201FEB1}" type="datetimeFigureOut">
              <a:rPr lang="en-IN" smtClean="0"/>
              <a:t>09-08-2019</a:t>
            </a:fld>
            <a:endParaRPr lang="en-IN"/>
          </a:p>
        </p:txBody>
      </p:sp>
      <p:sp>
        <p:nvSpPr>
          <p:cNvPr id="5" name="Footer Placeholder 4"/>
          <p:cNvSpPr>
            <a:spLocks noGrp="1"/>
          </p:cNvSpPr>
          <p:nvPr>
            <p:ph type="ftr" sz="quarter" idx="11"/>
          </p:nvPr>
        </p:nvSpPr>
        <p:spPr>
          <a:xfrm>
            <a:off x="804672" y="6227064"/>
            <a:ext cx="10588752" cy="320040"/>
          </a:xfrm>
        </p:spPr>
        <p:txBody>
          <a:bodyPr/>
          <a:lstStyle/>
          <a:p>
            <a:endParaRPr lang="en-IN"/>
          </a:p>
        </p:txBody>
      </p:sp>
      <p:sp>
        <p:nvSpPr>
          <p:cNvPr id="6" name="Slide Number Placeholder 5"/>
          <p:cNvSpPr>
            <a:spLocks noGrp="1"/>
          </p:cNvSpPr>
          <p:nvPr>
            <p:ph type="sldNum" sz="quarter" idx="12"/>
          </p:nvPr>
        </p:nvSpPr>
        <p:spPr>
          <a:xfrm>
            <a:off x="10469880" y="320040"/>
            <a:ext cx="914400" cy="320040"/>
          </a:xfrm>
        </p:spPr>
        <p:txBody>
          <a:bodyPr/>
          <a:lstStyle/>
          <a:p>
            <a:fld id="{C8C5F2D8-830D-4AE8-80BD-D64D161CB086}" type="slidenum">
              <a:rPr lang="en-IN" smtClean="0"/>
              <a:t>‹#›</a:t>
            </a:fld>
            <a:endParaRPr lang="en-IN"/>
          </a:p>
        </p:txBody>
      </p:sp>
    </p:spTree>
    <p:extLst>
      <p:ext uri="{BB962C8B-B14F-4D97-AF65-F5344CB8AC3E}">
        <p14:creationId xmlns:p14="http://schemas.microsoft.com/office/powerpoint/2010/main" val="3268686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7DC2CE-2A4B-41EE-A115-43FC2201FEB1}" type="datetimeFigureOut">
              <a:rPr lang="en-IN" smtClean="0"/>
              <a:t>09-08-2019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C5F2D8-830D-4AE8-80BD-D64D161CB086}" type="slidenum">
              <a:rPr lang="en-IN" smtClean="0"/>
              <a:t>‹#›</a:t>
            </a:fld>
            <a:endParaRPr lang="en-IN"/>
          </a:p>
        </p:txBody>
      </p:sp>
    </p:spTree>
    <p:extLst>
      <p:ext uri="{BB962C8B-B14F-4D97-AF65-F5344CB8AC3E}">
        <p14:creationId xmlns:p14="http://schemas.microsoft.com/office/powerpoint/2010/main" val="13555368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A17DC2CE-2A4B-41EE-A115-43FC2201FEB1}" type="datetimeFigureOut">
              <a:rPr lang="en-IN" smtClean="0"/>
              <a:t>09-08-2019</a:t>
            </a:fld>
            <a:endParaRPr lang="en-IN"/>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IN"/>
          </a:p>
        </p:txBody>
      </p:sp>
      <p:sp>
        <p:nvSpPr>
          <p:cNvPr id="6" name="Slide Number Placeholder 5"/>
          <p:cNvSpPr>
            <a:spLocks noGrp="1"/>
          </p:cNvSpPr>
          <p:nvPr>
            <p:ph type="sldNum" sz="quarter" idx="12"/>
          </p:nvPr>
        </p:nvSpPr>
        <p:spPr>
          <a:xfrm>
            <a:off x="10469880" y="320040"/>
            <a:ext cx="914400" cy="320040"/>
          </a:xfrm>
        </p:spPr>
        <p:txBody>
          <a:bodyPr/>
          <a:lstStyle/>
          <a:p>
            <a:fld id="{C8C5F2D8-830D-4AE8-80BD-D64D161CB086}" type="slidenum">
              <a:rPr lang="en-IN" smtClean="0"/>
              <a:t>‹#›</a:t>
            </a:fld>
            <a:endParaRPr lang="en-IN"/>
          </a:p>
        </p:txBody>
      </p:sp>
    </p:spTree>
    <p:extLst>
      <p:ext uri="{BB962C8B-B14F-4D97-AF65-F5344CB8AC3E}">
        <p14:creationId xmlns:p14="http://schemas.microsoft.com/office/powerpoint/2010/main" val="1671442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A17DC2CE-2A4B-41EE-A115-43FC2201FEB1}" type="datetimeFigureOut">
              <a:rPr lang="en-IN" smtClean="0"/>
              <a:t>09-08-2019</a:t>
            </a:fld>
            <a:endParaRPr lang="en-IN"/>
          </a:p>
        </p:txBody>
      </p:sp>
      <p:sp>
        <p:nvSpPr>
          <p:cNvPr id="6" name="Footer Placeholder 5"/>
          <p:cNvSpPr>
            <a:spLocks noGrp="1"/>
          </p:cNvSpPr>
          <p:nvPr>
            <p:ph type="ftr" sz="quarter" idx="11"/>
          </p:nvPr>
        </p:nvSpPr>
        <p:spPr>
          <a:xfrm>
            <a:off x="804672" y="6227064"/>
            <a:ext cx="10588752" cy="320040"/>
          </a:xfrm>
        </p:spPr>
        <p:txBody>
          <a:bodyPr/>
          <a:lstStyle/>
          <a:p>
            <a:endParaRPr lang="en-IN"/>
          </a:p>
        </p:txBody>
      </p:sp>
      <p:sp>
        <p:nvSpPr>
          <p:cNvPr id="7" name="Slide Number Placeholder 6"/>
          <p:cNvSpPr>
            <a:spLocks noGrp="1"/>
          </p:cNvSpPr>
          <p:nvPr>
            <p:ph type="sldNum" sz="quarter" idx="12"/>
          </p:nvPr>
        </p:nvSpPr>
        <p:spPr>
          <a:xfrm>
            <a:off x="10469880" y="320040"/>
            <a:ext cx="914400" cy="320040"/>
          </a:xfrm>
        </p:spPr>
        <p:txBody>
          <a:bodyPr/>
          <a:lstStyle/>
          <a:p>
            <a:fld id="{C8C5F2D8-830D-4AE8-80BD-D64D161CB086}" type="slidenum">
              <a:rPr lang="en-IN" smtClean="0"/>
              <a:t>‹#›</a:t>
            </a:fld>
            <a:endParaRPr lang="en-IN"/>
          </a:p>
        </p:txBody>
      </p:sp>
    </p:spTree>
    <p:extLst>
      <p:ext uri="{BB962C8B-B14F-4D97-AF65-F5344CB8AC3E}">
        <p14:creationId xmlns:p14="http://schemas.microsoft.com/office/powerpoint/2010/main" val="3932509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A17DC2CE-2A4B-41EE-A115-43FC2201FEB1}" type="datetimeFigureOut">
              <a:rPr lang="en-IN" smtClean="0"/>
              <a:t>09-08-2019</a:t>
            </a:fld>
            <a:endParaRPr lang="en-IN"/>
          </a:p>
        </p:txBody>
      </p:sp>
      <p:sp>
        <p:nvSpPr>
          <p:cNvPr id="8" name="Footer Placeholder 7"/>
          <p:cNvSpPr>
            <a:spLocks noGrp="1"/>
          </p:cNvSpPr>
          <p:nvPr>
            <p:ph type="ftr" sz="quarter" idx="11"/>
          </p:nvPr>
        </p:nvSpPr>
        <p:spPr>
          <a:xfrm>
            <a:off x="804672" y="6227064"/>
            <a:ext cx="10588752" cy="320040"/>
          </a:xfrm>
        </p:spPr>
        <p:txBody>
          <a:bodyPr/>
          <a:lstStyle/>
          <a:p>
            <a:endParaRPr lang="en-IN"/>
          </a:p>
        </p:txBody>
      </p:sp>
      <p:sp>
        <p:nvSpPr>
          <p:cNvPr id="9" name="Slide Number Placeholder 8"/>
          <p:cNvSpPr>
            <a:spLocks noGrp="1"/>
          </p:cNvSpPr>
          <p:nvPr>
            <p:ph type="sldNum" sz="quarter" idx="12"/>
          </p:nvPr>
        </p:nvSpPr>
        <p:spPr>
          <a:xfrm>
            <a:off x="10469880" y="320040"/>
            <a:ext cx="914400" cy="320040"/>
          </a:xfrm>
        </p:spPr>
        <p:txBody>
          <a:bodyPr/>
          <a:lstStyle/>
          <a:p>
            <a:fld id="{C8C5F2D8-830D-4AE8-80BD-D64D161CB086}" type="slidenum">
              <a:rPr lang="en-IN" smtClean="0"/>
              <a:t>‹#›</a:t>
            </a:fld>
            <a:endParaRPr lang="en-IN"/>
          </a:p>
        </p:txBody>
      </p:sp>
    </p:spTree>
    <p:extLst>
      <p:ext uri="{BB962C8B-B14F-4D97-AF65-F5344CB8AC3E}">
        <p14:creationId xmlns:p14="http://schemas.microsoft.com/office/powerpoint/2010/main" val="511698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7DC2CE-2A4B-41EE-A115-43FC2201FEB1}" type="datetimeFigureOut">
              <a:rPr lang="en-IN" smtClean="0"/>
              <a:t>09-08-2019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8C5F2D8-830D-4AE8-80BD-D64D161CB086}" type="slidenum">
              <a:rPr lang="en-IN" smtClean="0"/>
              <a:t>‹#›</a:t>
            </a:fld>
            <a:endParaRPr lang="en-IN"/>
          </a:p>
        </p:txBody>
      </p:sp>
    </p:spTree>
    <p:extLst>
      <p:ext uri="{BB962C8B-B14F-4D97-AF65-F5344CB8AC3E}">
        <p14:creationId xmlns:p14="http://schemas.microsoft.com/office/powerpoint/2010/main" val="1800167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A17DC2CE-2A4B-41EE-A115-43FC2201FEB1}" type="datetimeFigureOut">
              <a:rPr lang="en-IN" smtClean="0"/>
              <a:t>09-08-2019</a:t>
            </a:fld>
            <a:endParaRPr lang="en-IN"/>
          </a:p>
        </p:txBody>
      </p:sp>
      <p:sp>
        <p:nvSpPr>
          <p:cNvPr id="3" name="Footer Placeholder 2"/>
          <p:cNvSpPr>
            <a:spLocks noGrp="1"/>
          </p:cNvSpPr>
          <p:nvPr>
            <p:ph type="ftr" sz="quarter" idx="11"/>
          </p:nvPr>
        </p:nvSpPr>
        <p:spPr>
          <a:xfrm>
            <a:off x="804672" y="6227064"/>
            <a:ext cx="10588752" cy="320040"/>
          </a:xfrm>
        </p:spPr>
        <p:txBody>
          <a:bodyPr/>
          <a:lstStyle/>
          <a:p>
            <a:endParaRPr lang="en-IN"/>
          </a:p>
        </p:txBody>
      </p:sp>
      <p:sp>
        <p:nvSpPr>
          <p:cNvPr id="4" name="Slide Number Placeholder 3"/>
          <p:cNvSpPr>
            <a:spLocks noGrp="1"/>
          </p:cNvSpPr>
          <p:nvPr>
            <p:ph type="sldNum" sz="quarter" idx="12"/>
          </p:nvPr>
        </p:nvSpPr>
        <p:spPr>
          <a:xfrm>
            <a:off x="10469880" y="320040"/>
            <a:ext cx="914400" cy="320040"/>
          </a:xfrm>
        </p:spPr>
        <p:txBody>
          <a:bodyPr/>
          <a:lstStyle/>
          <a:p>
            <a:fld id="{C8C5F2D8-830D-4AE8-80BD-D64D161CB086}" type="slidenum">
              <a:rPr lang="en-IN" smtClean="0"/>
              <a:t>‹#›</a:t>
            </a:fld>
            <a:endParaRPr lang="en-IN"/>
          </a:p>
        </p:txBody>
      </p:sp>
    </p:spTree>
    <p:extLst>
      <p:ext uri="{BB962C8B-B14F-4D97-AF65-F5344CB8AC3E}">
        <p14:creationId xmlns:p14="http://schemas.microsoft.com/office/powerpoint/2010/main" val="985029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7DC2CE-2A4B-41EE-A115-43FC2201FEB1}" type="datetimeFigureOut">
              <a:rPr lang="en-IN" smtClean="0"/>
              <a:t>09-08-2019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8C5F2D8-830D-4AE8-80BD-D64D161CB086}" type="slidenum">
              <a:rPr lang="en-IN" smtClean="0"/>
              <a:t>‹#›</a:t>
            </a:fld>
            <a:endParaRPr lang="en-IN"/>
          </a:p>
        </p:txBody>
      </p:sp>
    </p:spTree>
    <p:extLst>
      <p:ext uri="{BB962C8B-B14F-4D97-AF65-F5344CB8AC3E}">
        <p14:creationId xmlns:p14="http://schemas.microsoft.com/office/powerpoint/2010/main" val="1462352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A17DC2CE-2A4B-41EE-A115-43FC2201FEB1}" type="datetimeFigureOut">
              <a:rPr lang="en-IN" smtClean="0"/>
              <a:t>09-08-2019</a:t>
            </a:fld>
            <a:endParaRPr lang="en-IN"/>
          </a:p>
        </p:txBody>
      </p:sp>
      <p:sp>
        <p:nvSpPr>
          <p:cNvPr id="6" name="Footer Placeholder 5"/>
          <p:cNvSpPr>
            <a:spLocks noGrp="1"/>
          </p:cNvSpPr>
          <p:nvPr>
            <p:ph type="ftr" sz="quarter" idx="11"/>
          </p:nvPr>
        </p:nvSpPr>
        <p:spPr>
          <a:xfrm>
            <a:off x="804672" y="6227064"/>
            <a:ext cx="5942203" cy="320040"/>
          </a:xfrm>
        </p:spPr>
        <p:txBody>
          <a:bodyPr/>
          <a:lstStyle/>
          <a:p>
            <a:endParaRPr lang="en-IN"/>
          </a:p>
        </p:txBody>
      </p:sp>
      <p:sp>
        <p:nvSpPr>
          <p:cNvPr id="7" name="Slide Number Placeholder 6"/>
          <p:cNvSpPr>
            <a:spLocks noGrp="1"/>
          </p:cNvSpPr>
          <p:nvPr>
            <p:ph type="sldNum" sz="quarter" idx="12"/>
          </p:nvPr>
        </p:nvSpPr>
        <p:spPr>
          <a:xfrm>
            <a:off x="5828377" y="320040"/>
            <a:ext cx="914400" cy="320040"/>
          </a:xfrm>
        </p:spPr>
        <p:txBody>
          <a:bodyPr/>
          <a:lstStyle/>
          <a:p>
            <a:fld id="{C8C5F2D8-830D-4AE8-80BD-D64D161CB086}" type="slidenum">
              <a:rPr lang="en-IN" smtClean="0"/>
              <a:t>‹#›</a:t>
            </a:fld>
            <a:endParaRPr lang="en-IN"/>
          </a:p>
        </p:txBody>
      </p:sp>
    </p:spTree>
    <p:extLst>
      <p:ext uri="{BB962C8B-B14F-4D97-AF65-F5344CB8AC3E}">
        <p14:creationId xmlns:p14="http://schemas.microsoft.com/office/powerpoint/2010/main" val="3124941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A17DC2CE-2A4B-41EE-A115-43FC2201FEB1}" type="datetimeFigureOut">
              <a:rPr lang="en-IN" smtClean="0"/>
              <a:t>09-08-2019</a:t>
            </a:fld>
            <a:endParaRPr lang="en-IN"/>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C8C5F2D8-830D-4AE8-80BD-D64D161CB086}" type="slidenum">
              <a:rPr lang="en-IN" smtClean="0"/>
              <a:t>‹#›</a:t>
            </a:fld>
            <a:endParaRPr lang="en-IN"/>
          </a:p>
        </p:txBody>
      </p:sp>
    </p:spTree>
    <p:extLst>
      <p:ext uri="{BB962C8B-B14F-4D97-AF65-F5344CB8AC3E}">
        <p14:creationId xmlns:p14="http://schemas.microsoft.com/office/powerpoint/2010/main" val="1505311695"/>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dirty="0"/>
              <a:t/>
            </a:r>
            <a:br>
              <a:rPr lang="en-IN" dirty="0"/>
            </a:br>
            <a:r>
              <a:rPr lang="en-IN" dirty="0"/>
              <a:t/>
            </a:r>
            <a:br>
              <a:rPr lang="en-IN" dirty="0"/>
            </a:br>
            <a:r>
              <a:rPr lang="en-IN" dirty="0"/>
              <a:t/>
            </a:r>
            <a:br>
              <a:rPr lang="en-IN" dirty="0"/>
            </a:br>
            <a:r>
              <a:rPr lang="en-IN" dirty="0"/>
              <a:t/>
            </a:r>
            <a:br>
              <a:rPr lang="en-IN" dirty="0"/>
            </a:br>
            <a:r>
              <a:rPr lang="en-IN" dirty="0"/>
              <a:t/>
            </a:r>
            <a:br>
              <a:rPr lang="en-IN" dirty="0"/>
            </a:br>
            <a:r>
              <a:rPr lang="en-IN" dirty="0"/>
              <a:t/>
            </a:r>
            <a:br>
              <a:rPr lang="en-IN" dirty="0"/>
            </a:br>
            <a:r>
              <a:rPr lang="en-IN" dirty="0"/>
              <a:t/>
            </a:r>
            <a:br>
              <a:rPr lang="en-IN" dirty="0"/>
            </a:br>
            <a:r>
              <a:rPr lang="en-IN" dirty="0"/>
              <a:t/>
            </a:r>
            <a:br>
              <a:rPr lang="en-IN" dirty="0"/>
            </a:br>
            <a:r>
              <a:rPr lang="en-IN" dirty="0"/>
              <a:t/>
            </a:r>
            <a:br>
              <a:rPr lang="en-IN" dirty="0"/>
            </a:br>
            <a:r>
              <a:rPr lang="en-IN" dirty="0"/>
              <a:t/>
            </a:r>
            <a:br>
              <a:rPr lang="en-IN" dirty="0"/>
            </a:br>
            <a:r>
              <a:rPr lang="en-IN" dirty="0"/>
              <a:t/>
            </a:r>
            <a:br>
              <a:rPr lang="en-IN" dirty="0"/>
            </a:br>
            <a:r>
              <a:rPr lang="en-IN" dirty="0"/>
              <a:t/>
            </a:r>
            <a:br>
              <a:rPr lang="en-IN" dirty="0"/>
            </a:br>
            <a:r>
              <a:rPr lang="en-IN" dirty="0"/>
              <a:t/>
            </a:r>
            <a:br>
              <a:rPr lang="en-IN" dirty="0"/>
            </a:br>
            <a:r>
              <a:rPr lang="en-IN" dirty="0"/>
              <a:t/>
            </a:r>
            <a:br>
              <a:rPr lang="en-IN" dirty="0"/>
            </a:br>
            <a:r>
              <a:rPr lang="en-IN" dirty="0"/>
              <a:t/>
            </a:r>
            <a:br>
              <a:rPr lang="en-IN" dirty="0"/>
            </a:br>
            <a:r>
              <a:rPr lang="en-IN" dirty="0"/>
              <a:t/>
            </a:r>
            <a:br>
              <a:rPr lang="en-IN" dirty="0"/>
            </a:br>
            <a:r>
              <a:rPr lang="en-IN" dirty="0"/>
              <a:t/>
            </a:r>
            <a:br>
              <a:rPr lang="en-IN" dirty="0"/>
            </a:br>
            <a:r>
              <a:rPr lang="en-IN" dirty="0"/>
              <a:t/>
            </a:r>
            <a:br>
              <a:rPr lang="en-IN" dirty="0"/>
            </a:br>
            <a:r>
              <a:rPr lang="en-IN" dirty="0"/>
              <a:t/>
            </a:r>
            <a:br>
              <a:rPr lang="en-IN" dirty="0"/>
            </a:br>
            <a:r>
              <a:rPr lang="en-IN" dirty="0"/>
              <a:t/>
            </a:r>
            <a:br>
              <a:rPr lang="en-IN" dirty="0"/>
            </a:br>
            <a:r>
              <a:rPr lang="en-IN" dirty="0"/>
              <a:t/>
            </a:r>
            <a:br>
              <a:rPr lang="en-IN" dirty="0"/>
            </a:br>
            <a:r>
              <a:rPr lang="en-IN" dirty="0"/>
              <a:t/>
            </a:r>
            <a:br>
              <a:rPr lang="en-IN" dirty="0"/>
            </a:br>
            <a:r>
              <a:rPr lang="en-IN" dirty="0"/>
              <a:t/>
            </a:r>
            <a:br>
              <a:rPr lang="en-IN" dirty="0"/>
            </a:br>
            <a:r>
              <a:rPr lang="en-IN" dirty="0"/>
              <a:t/>
            </a:r>
            <a:br>
              <a:rPr lang="en-IN" dirty="0"/>
            </a:br>
            <a:r>
              <a:rPr lang="en-IN" dirty="0"/>
              <a:t/>
            </a:r>
            <a:br>
              <a:rPr lang="en-IN" dirty="0"/>
            </a:br>
            <a:r>
              <a:rPr lang="en-IN" dirty="0"/>
              <a:t/>
            </a:r>
            <a:br>
              <a:rPr lang="en-IN" dirty="0"/>
            </a:br>
            <a:r>
              <a:rPr lang="en-IN" dirty="0"/>
              <a:t/>
            </a:r>
            <a:br>
              <a:rPr lang="en-IN" dirty="0"/>
            </a:br>
            <a:r>
              <a:rPr lang="en-IN" dirty="0"/>
              <a:t/>
            </a:r>
            <a:br>
              <a:rPr lang="en-IN" dirty="0"/>
            </a:br>
            <a:r>
              <a:rPr lang="en-IN" dirty="0"/>
              <a:t/>
            </a:r>
            <a:br>
              <a:rPr lang="en-IN" dirty="0"/>
            </a:br>
            <a:r>
              <a:rPr lang="en-IN" dirty="0"/>
              <a:t> </a:t>
            </a:r>
            <a:br>
              <a:rPr lang="en-IN" dirty="0"/>
            </a:br>
            <a:r>
              <a:rPr lang="en-IN" dirty="0"/>
              <a:t/>
            </a:r>
            <a:br>
              <a:rPr lang="en-IN" dirty="0"/>
            </a:br>
            <a:r>
              <a:rPr lang="en-IN" dirty="0"/>
              <a:t/>
            </a:r>
            <a:br>
              <a:rPr lang="en-IN" dirty="0"/>
            </a:br>
            <a:r>
              <a:rPr lang="en-IN" dirty="0"/>
              <a:t>                                                                     </a:t>
            </a:r>
            <a:br>
              <a:rPr lang="en-IN" dirty="0"/>
            </a:br>
            <a:r>
              <a:rPr lang="en-IN" dirty="0"/>
              <a:t/>
            </a:r>
            <a:br>
              <a:rPr lang="en-IN" dirty="0"/>
            </a:br>
            <a:r>
              <a:rPr lang="en-IN" dirty="0"/>
              <a:t/>
            </a:r>
            <a:br>
              <a:rPr lang="en-IN" dirty="0"/>
            </a:br>
            <a:r>
              <a:rPr lang="en-IN" dirty="0"/>
              <a:t/>
            </a:r>
            <a:br>
              <a:rPr lang="en-IN" dirty="0"/>
            </a:br>
            <a:r>
              <a:rPr lang="en-IN" dirty="0"/>
              <a:t/>
            </a:r>
            <a:br>
              <a:rPr lang="en-IN" dirty="0"/>
            </a:br>
            <a:r>
              <a:rPr lang="en-IN" dirty="0"/>
              <a:t/>
            </a:r>
            <a:br>
              <a:rPr lang="en-IN" dirty="0"/>
            </a:br>
            <a:r>
              <a:rPr lang="en-IN" dirty="0"/>
              <a:t>Illegal Parking Detection Project</a:t>
            </a:r>
            <a:br>
              <a:rPr lang="en-IN" dirty="0"/>
            </a:br>
            <a:endParaRPr lang="en-IN" dirty="0"/>
          </a:p>
        </p:txBody>
      </p:sp>
      <p:sp>
        <p:nvSpPr>
          <p:cNvPr id="3" name="Subtitle 2"/>
          <p:cNvSpPr>
            <a:spLocks noGrp="1"/>
          </p:cNvSpPr>
          <p:nvPr>
            <p:ph type="subTitle" idx="1"/>
          </p:nvPr>
        </p:nvSpPr>
        <p:spPr/>
        <p:txBody>
          <a:bodyPr/>
          <a:lstStyle/>
          <a:p>
            <a:endParaRPr lang="en-IN" dirty="0"/>
          </a:p>
          <a:p>
            <a:r>
              <a:rPr lang="en-IN" dirty="0"/>
              <a:t>Using AI based approach to detect illegal parking of vehicles (Cars) from an image.</a:t>
            </a:r>
          </a:p>
        </p:txBody>
      </p:sp>
    </p:spTree>
    <p:extLst>
      <p:ext uri="{BB962C8B-B14F-4D97-AF65-F5344CB8AC3E}">
        <p14:creationId xmlns:p14="http://schemas.microsoft.com/office/powerpoint/2010/main" val="2407622677"/>
      </p:ext>
    </p:extLst>
  </p:cSld>
  <p:clrMapOvr>
    <a:masterClrMapping/>
  </p:clrMapOvr>
  <p:transition spd="med">
    <p:pul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88631" y="212035"/>
            <a:ext cx="10150430" cy="940904"/>
          </a:xfrm>
        </p:spPr>
        <p:txBody>
          <a:bodyPr>
            <a:normAutofit fontScale="90000"/>
          </a:bodyPr>
          <a:lstStyle/>
          <a:p>
            <a:pPr algn="ctr"/>
            <a:r>
              <a:rPr lang="en-IN" dirty="0">
                <a:solidFill>
                  <a:srgbClr val="FF0000"/>
                </a:solidFill>
              </a:rPr>
              <a:t>CNN Model</a:t>
            </a:r>
            <a:endParaRPr lang="en-IN" dirty="0"/>
          </a:p>
        </p:txBody>
      </p:sp>
      <p:pic>
        <p:nvPicPr>
          <p:cNvPr id="3" name="Picture 2">
            <a:extLst>
              <a:ext uri="{FF2B5EF4-FFF2-40B4-BE49-F238E27FC236}">
                <a16:creationId xmlns:a16="http://schemas.microsoft.com/office/drawing/2014/main" xmlns="" id="{5F18E005-59D8-4CE0-96A3-9FDE641998ED}"/>
              </a:ext>
            </a:extLst>
          </p:cNvPr>
          <p:cNvPicPr>
            <a:picLocks noChangeAspect="1"/>
          </p:cNvPicPr>
          <p:nvPr/>
        </p:nvPicPr>
        <p:blipFill>
          <a:blip r:embed="rId2"/>
          <a:stretch>
            <a:fillRect/>
          </a:stretch>
        </p:blipFill>
        <p:spPr>
          <a:xfrm>
            <a:off x="484145" y="1152939"/>
            <a:ext cx="11223709" cy="5249111"/>
          </a:xfrm>
          <a:prstGeom prst="rect">
            <a:avLst/>
          </a:prstGeom>
        </p:spPr>
      </p:pic>
    </p:spTree>
    <p:extLst>
      <p:ext uri="{BB962C8B-B14F-4D97-AF65-F5344CB8AC3E}">
        <p14:creationId xmlns:p14="http://schemas.microsoft.com/office/powerpoint/2010/main" val="2620636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Model </a:t>
            </a:r>
            <a:r>
              <a:rPr lang="en-IN" dirty="0" err="1"/>
              <a:t>predicitons</a:t>
            </a:r>
            <a:endParaRPr lang="en-IN" dirty="0"/>
          </a:p>
        </p:txBody>
      </p:sp>
      <p:sp>
        <p:nvSpPr>
          <p:cNvPr id="3" name="Content Placeholder 2"/>
          <p:cNvSpPr>
            <a:spLocks noGrp="1"/>
          </p:cNvSpPr>
          <p:nvPr>
            <p:ph idx="1"/>
          </p:nvPr>
        </p:nvSpPr>
        <p:spPr/>
        <p:txBody>
          <a:bodyPr/>
          <a:lstStyle/>
          <a:p>
            <a:endParaRPr lang="en-IN" dirty="0"/>
          </a:p>
        </p:txBody>
      </p:sp>
    </p:spTree>
    <p:extLst>
      <p:ext uri="{BB962C8B-B14F-4D97-AF65-F5344CB8AC3E}">
        <p14:creationId xmlns:p14="http://schemas.microsoft.com/office/powerpoint/2010/main" val="4215000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14555" y="710255"/>
            <a:ext cx="5404334" cy="5404334"/>
          </a:xfr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2509" y="710255"/>
            <a:ext cx="5593278" cy="5404334"/>
          </a:xfrm>
          <a:prstGeom prst="rect">
            <a:avLst/>
          </a:prstGeom>
        </p:spPr>
      </p:pic>
    </p:spTree>
    <p:extLst>
      <p:ext uri="{BB962C8B-B14F-4D97-AF65-F5344CB8AC3E}">
        <p14:creationId xmlns:p14="http://schemas.microsoft.com/office/powerpoint/2010/main" val="25002605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19969" y="534389"/>
            <a:ext cx="5712031" cy="5712031"/>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006" y="534389"/>
            <a:ext cx="5452753" cy="5712031"/>
          </a:xfrm>
          <a:prstGeom prst="rect">
            <a:avLst/>
          </a:prstGeom>
        </p:spPr>
      </p:pic>
    </p:spTree>
    <p:extLst>
      <p:ext uri="{BB962C8B-B14F-4D97-AF65-F5344CB8AC3E}">
        <p14:creationId xmlns:p14="http://schemas.microsoft.com/office/powerpoint/2010/main" val="12254266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Wrong Detections</a:t>
            </a:r>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35423126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21849" y="416625"/>
            <a:ext cx="5652655" cy="565265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756" y="416624"/>
            <a:ext cx="5607132" cy="5652655"/>
          </a:xfrm>
          <a:prstGeom prst="rect">
            <a:avLst/>
          </a:prstGeom>
        </p:spPr>
      </p:pic>
    </p:spTree>
    <p:extLst>
      <p:ext uri="{BB962C8B-B14F-4D97-AF65-F5344CB8AC3E}">
        <p14:creationId xmlns:p14="http://schemas.microsoft.com/office/powerpoint/2010/main" val="24803627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85983" y="369196"/>
            <a:ext cx="5689342" cy="6043479"/>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505" y="369196"/>
            <a:ext cx="5759532" cy="6043479"/>
          </a:xfrm>
          <a:prstGeom prst="rect">
            <a:avLst/>
          </a:prstGeom>
        </p:spPr>
      </p:pic>
    </p:spTree>
    <p:extLst>
      <p:ext uri="{BB962C8B-B14F-4D97-AF65-F5344CB8AC3E}">
        <p14:creationId xmlns:p14="http://schemas.microsoft.com/office/powerpoint/2010/main" val="1572302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2281E9-6F54-4DAA-9A85-D68445B09E9C}"/>
              </a:ext>
            </a:extLst>
          </p:cNvPr>
          <p:cNvSpPr>
            <a:spLocks noGrp="1"/>
          </p:cNvSpPr>
          <p:nvPr>
            <p:ph type="title"/>
          </p:nvPr>
        </p:nvSpPr>
        <p:spPr/>
        <p:txBody>
          <a:bodyPr/>
          <a:lstStyle/>
          <a:p>
            <a:r>
              <a:rPr lang="en-US" dirty="0"/>
              <a:t>Benefits</a:t>
            </a:r>
          </a:p>
        </p:txBody>
      </p:sp>
      <p:sp>
        <p:nvSpPr>
          <p:cNvPr id="3" name="Content Placeholder 2">
            <a:extLst>
              <a:ext uri="{FF2B5EF4-FFF2-40B4-BE49-F238E27FC236}">
                <a16:creationId xmlns:a16="http://schemas.microsoft.com/office/drawing/2014/main" xmlns="" id="{CE57C970-9F55-4DC9-B116-DD70EF37961D}"/>
              </a:ext>
            </a:extLst>
          </p:cNvPr>
          <p:cNvSpPr>
            <a:spLocks noGrp="1"/>
          </p:cNvSpPr>
          <p:nvPr>
            <p:ph idx="1"/>
          </p:nvPr>
        </p:nvSpPr>
        <p:spPr/>
        <p:txBody>
          <a:bodyPr/>
          <a:lstStyle/>
          <a:p>
            <a:r>
              <a:rPr lang="en-IN" dirty="0"/>
              <a:t>This will be beneficial for not just the traffic police but also the common people to check and report an illegally parked car in order to fine the owner for the reckless parking.</a:t>
            </a:r>
          </a:p>
          <a:p>
            <a:r>
              <a:rPr lang="en-IN" dirty="0"/>
              <a:t>It is a cost effective way of categorizing whether the car should be fined or not.</a:t>
            </a:r>
          </a:p>
          <a:p>
            <a:r>
              <a:rPr lang="en-IN" dirty="0"/>
              <a:t>It requires only the image of the parked car in order to classify it as legal or illegal which makes it robust and easily manageable.</a:t>
            </a:r>
          </a:p>
          <a:p>
            <a:r>
              <a:rPr lang="en-IN" dirty="0"/>
              <a:t>It will create a sense of awareness and responsibility among the citizens in order to park their cars properly and also for the government to make more and more legal parking spots.</a:t>
            </a:r>
          </a:p>
        </p:txBody>
      </p:sp>
    </p:spTree>
    <p:extLst>
      <p:ext uri="{BB962C8B-B14F-4D97-AF65-F5344CB8AC3E}">
        <p14:creationId xmlns:p14="http://schemas.microsoft.com/office/powerpoint/2010/main" val="3935861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rPr>
              <a:t>Problems</a:t>
            </a:r>
            <a:endParaRPr lang="en-IN" dirty="0"/>
          </a:p>
        </p:txBody>
      </p:sp>
      <p:sp>
        <p:nvSpPr>
          <p:cNvPr id="3" name="Content Placeholder 2"/>
          <p:cNvSpPr>
            <a:spLocks noGrp="1"/>
          </p:cNvSpPr>
          <p:nvPr>
            <p:ph idx="1"/>
          </p:nvPr>
        </p:nvSpPr>
        <p:spPr/>
        <p:txBody>
          <a:bodyPr>
            <a:normAutofit fontScale="92500" lnSpcReduction="10000"/>
          </a:bodyPr>
          <a:lstStyle/>
          <a:p>
            <a:pPr lvl="0"/>
            <a:r>
              <a:rPr lang="en-IN" dirty="0"/>
              <a:t>With the high percentage of vehicle ownership in the India, parking has become a conflicting and confusing situation for the people.</a:t>
            </a:r>
          </a:p>
          <a:p>
            <a:pPr lvl="0"/>
            <a:r>
              <a:rPr lang="en-IN" dirty="0"/>
              <a:t>Cars are parked everywhere in a reckless manner around us which has become the root cause of all the major traffic jams.</a:t>
            </a:r>
          </a:p>
          <a:p>
            <a:pPr lvl="0"/>
            <a:r>
              <a:rPr lang="en-IN" dirty="0"/>
              <a:t>With the growing number of vehicles, this problem of illegal parking is increasing day by day.</a:t>
            </a:r>
          </a:p>
          <a:p>
            <a:pPr lvl="0"/>
            <a:r>
              <a:rPr lang="en-IN" dirty="0"/>
              <a:t>Even if the cars are parked illegally there are no measurements taken in order to curb it. Not much people are fined and therefore keeps on parking illegally.</a:t>
            </a:r>
          </a:p>
          <a:p>
            <a:pPr lvl="0"/>
            <a:r>
              <a:rPr lang="en-IN" dirty="0"/>
              <a:t>People don’t know about the rules that whether to park a car at a particular location or not and in turn park anywhere they like causing traffic jams and even accidents in some cases.</a:t>
            </a:r>
          </a:p>
        </p:txBody>
      </p:sp>
    </p:spTree>
    <p:extLst>
      <p:ext uri="{BB962C8B-B14F-4D97-AF65-F5344CB8AC3E}">
        <p14:creationId xmlns:p14="http://schemas.microsoft.com/office/powerpoint/2010/main" val="968559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D77263C2-2771-447A-9BD4-05EBC39A870E}"/>
              </a:ext>
            </a:extLst>
          </p:cNvPr>
          <p:cNvSpPr>
            <a:spLocks noGrp="1"/>
          </p:cNvSpPr>
          <p:nvPr>
            <p:ph type="title"/>
          </p:nvPr>
        </p:nvSpPr>
        <p:spPr/>
        <p:txBody>
          <a:bodyPr/>
          <a:lstStyle/>
          <a:p>
            <a:r>
              <a:rPr lang="en-US" dirty="0"/>
              <a:t>Illegal parking </a:t>
            </a:r>
            <a:r>
              <a:rPr lang="en-US" dirty="0" smtClean="0"/>
              <a:t>images</a:t>
            </a:r>
            <a:endParaRPr lang="en-US" dirty="0"/>
          </a:p>
        </p:txBody>
      </p:sp>
      <p:pic>
        <p:nvPicPr>
          <p:cNvPr id="14" name="Content Placeholder 13">
            <a:extLst>
              <a:ext uri="{FF2B5EF4-FFF2-40B4-BE49-F238E27FC236}">
                <a16:creationId xmlns:a16="http://schemas.microsoft.com/office/drawing/2014/main" xmlns="" id="{5DBE51CC-D677-4E6B-9D10-F386D9DAA884}"/>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6930888" y="3429000"/>
            <a:ext cx="2650434" cy="2978426"/>
          </a:xfrm>
        </p:spPr>
      </p:pic>
      <p:pic>
        <p:nvPicPr>
          <p:cNvPr id="12" name="Content Placeholder 11">
            <a:extLst>
              <a:ext uri="{FF2B5EF4-FFF2-40B4-BE49-F238E27FC236}">
                <a16:creationId xmlns:a16="http://schemas.microsoft.com/office/drawing/2014/main" xmlns="" id="{1BACAB5F-2BA6-4908-96C3-9BC5F5A63D52}"/>
              </a:ext>
            </a:extLst>
          </p:cNvPr>
          <p:cNvPicPr>
            <a:picLocks noGrp="1" noChangeAspect="1"/>
          </p:cNvPicPr>
          <p:nvPr>
            <p:ph sz="half" idx="1"/>
          </p:nvPr>
        </p:nvPicPr>
        <p:blipFill>
          <a:blip r:embed="rId3" cstate="print">
            <a:extLst>
              <a:ext uri="{28A0092B-C50C-407E-A947-70E740481C1C}">
                <a14:useLocalDpi xmlns:a14="http://schemas.microsoft.com/office/drawing/2010/main" val="0"/>
              </a:ext>
            </a:extLst>
          </a:blip>
          <a:stretch>
            <a:fillRect/>
          </a:stretch>
        </p:blipFill>
        <p:spPr>
          <a:xfrm>
            <a:off x="6930887" y="331304"/>
            <a:ext cx="2557669" cy="2854809"/>
          </a:xfrm>
        </p:spPr>
      </p:pic>
    </p:spTree>
    <p:extLst>
      <p:ext uri="{BB962C8B-B14F-4D97-AF65-F5344CB8AC3E}">
        <p14:creationId xmlns:p14="http://schemas.microsoft.com/office/powerpoint/2010/main" val="3348281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C64E17-9EC1-4589-A3D7-5CF9CB6DBFD9}"/>
              </a:ext>
            </a:extLst>
          </p:cNvPr>
          <p:cNvSpPr>
            <a:spLocks noGrp="1"/>
          </p:cNvSpPr>
          <p:nvPr>
            <p:ph type="title"/>
          </p:nvPr>
        </p:nvSpPr>
        <p:spPr/>
        <p:txBody>
          <a:bodyPr/>
          <a:lstStyle/>
          <a:p>
            <a:r>
              <a:rPr lang="en-US" dirty="0"/>
              <a:t>Idea behind the project</a:t>
            </a:r>
          </a:p>
        </p:txBody>
      </p:sp>
      <p:sp>
        <p:nvSpPr>
          <p:cNvPr id="3" name="Content Placeholder 2">
            <a:extLst>
              <a:ext uri="{FF2B5EF4-FFF2-40B4-BE49-F238E27FC236}">
                <a16:creationId xmlns:a16="http://schemas.microsoft.com/office/drawing/2014/main" xmlns="" id="{F6179017-D3C7-4740-946B-ECD3E07B0367}"/>
              </a:ext>
            </a:extLst>
          </p:cNvPr>
          <p:cNvSpPr>
            <a:spLocks noGrp="1"/>
          </p:cNvSpPr>
          <p:nvPr>
            <p:ph idx="1"/>
          </p:nvPr>
        </p:nvSpPr>
        <p:spPr/>
        <p:txBody>
          <a:bodyPr/>
          <a:lstStyle/>
          <a:p>
            <a:endParaRPr lang="en-US" dirty="0"/>
          </a:p>
          <a:p>
            <a:endParaRPr lang="en-US" dirty="0"/>
          </a:p>
          <a:p>
            <a:r>
              <a:rPr lang="en-US" dirty="0"/>
              <a:t>The main idea behind this project is to handle this growing problem of illegal parking using Artificial Intelligence.</a:t>
            </a:r>
          </a:p>
          <a:p>
            <a:r>
              <a:rPr lang="en-US" dirty="0"/>
              <a:t>We’ve tried applying modern Deep Learning approach in order to tell whether the parked car is legal or illegal.</a:t>
            </a:r>
          </a:p>
          <a:p>
            <a:r>
              <a:rPr lang="en-US" dirty="0"/>
              <a:t>Our model will classify the cars from the images clicked by the users into two different categories that is, legally and illegally parked cars using deep learning.</a:t>
            </a:r>
          </a:p>
          <a:p>
            <a:endParaRPr lang="en-US" dirty="0"/>
          </a:p>
          <a:p>
            <a:endParaRPr lang="en-US" dirty="0"/>
          </a:p>
          <a:p>
            <a:endParaRPr lang="en-US" dirty="0"/>
          </a:p>
        </p:txBody>
      </p:sp>
    </p:spTree>
    <p:extLst>
      <p:ext uri="{BB962C8B-B14F-4D97-AF65-F5344CB8AC3E}">
        <p14:creationId xmlns:p14="http://schemas.microsoft.com/office/powerpoint/2010/main" val="558831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Used</a:t>
            </a:r>
          </a:p>
        </p:txBody>
      </p:sp>
      <p:sp>
        <p:nvSpPr>
          <p:cNvPr id="3" name="Content Placeholder 2"/>
          <p:cNvSpPr>
            <a:spLocks noGrp="1"/>
          </p:cNvSpPr>
          <p:nvPr>
            <p:ph idx="1"/>
          </p:nvPr>
        </p:nvSpPr>
        <p:spPr/>
        <p:txBody>
          <a:bodyPr>
            <a:normAutofit fontScale="92500" lnSpcReduction="20000"/>
          </a:bodyPr>
          <a:lstStyle/>
          <a:p>
            <a:endParaRPr lang="en-IN" dirty="0"/>
          </a:p>
          <a:p>
            <a:r>
              <a:rPr lang="en-IN" dirty="0"/>
              <a:t>Collecting data was one of the most challenging and time consuming part of this project.</a:t>
            </a:r>
          </a:p>
          <a:p>
            <a:r>
              <a:rPr lang="en-IN" dirty="0"/>
              <a:t>We’ve tried to collect data from all the different locations including narrow roads, markets, highways, colonies, societies etc. </a:t>
            </a:r>
          </a:p>
          <a:p>
            <a:r>
              <a:rPr lang="en-IN" dirty="0"/>
              <a:t>Data that we’ve collected is of all the different cars parked legally and illegally in the above mentioned scenarios and also from the parking areas.</a:t>
            </a:r>
          </a:p>
          <a:p>
            <a:r>
              <a:rPr lang="en-IN" dirty="0"/>
              <a:t>It was the most challenging and difficult part of this project as to check what type of images and cars are legal or illegal. </a:t>
            </a:r>
          </a:p>
          <a:p>
            <a:r>
              <a:rPr lang="en-IN" dirty="0"/>
              <a:t>We’ve first collected the images and then have applied image augmentations in order to increase the number of images in the dataset which are later used to train the Deep Learning model</a:t>
            </a:r>
          </a:p>
          <a:p>
            <a:endParaRPr lang="en-IN" dirty="0"/>
          </a:p>
        </p:txBody>
      </p:sp>
    </p:spTree>
    <p:extLst>
      <p:ext uri="{BB962C8B-B14F-4D97-AF65-F5344CB8AC3E}">
        <p14:creationId xmlns:p14="http://schemas.microsoft.com/office/powerpoint/2010/main" val="1427154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Our Project</a:t>
            </a:r>
          </a:p>
        </p:txBody>
      </p:sp>
      <p:sp>
        <p:nvSpPr>
          <p:cNvPr id="3" name="Content Placeholder 2"/>
          <p:cNvSpPr>
            <a:spLocks noGrp="1"/>
          </p:cNvSpPr>
          <p:nvPr>
            <p:ph idx="1"/>
          </p:nvPr>
        </p:nvSpPr>
        <p:spPr/>
        <p:txBody>
          <a:bodyPr/>
          <a:lstStyle/>
          <a:p>
            <a:r>
              <a:rPr lang="en-IN" dirty="0"/>
              <a:t>Using AI based approach to detect illegal parking of vehicles (Cars) from an image</a:t>
            </a:r>
          </a:p>
          <a:p>
            <a:r>
              <a:rPr lang="en-IN" dirty="0"/>
              <a:t>Our model will receive an image of parked car through the user of the app , then our model will try to predict the status of parking based on the  background details (Traffic Signs , Crowded (market) area, Open field, Traffic , On road , number of side cars etc. ).</a:t>
            </a:r>
          </a:p>
          <a:p>
            <a:r>
              <a:rPr lang="en-IN" dirty="0"/>
              <a:t>Our model will do the prediction for each car that is present in the image.</a:t>
            </a:r>
          </a:p>
          <a:p>
            <a:endParaRPr lang="en-IN" dirty="0"/>
          </a:p>
        </p:txBody>
      </p:sp>
    </p:spTree>
    <p:extLst>
      <p:ext uri="{BB962C8B-B14F-4D97-AF65-F5344CB8AC3E}">
        <p14:creationId xmlns:p14="http://schemas.microsoft.com/office/powerpoint/2010/main" val="2850018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Model Architecture</a:t>
            </a:r>
          </a:p>
        </p:txBody>
      </p:sp>
      <p:sp>
        <p:nvSpPr>
          <p:cNvPr id="3" name="Content Placeholder 2"/>
          <p:cNvSpPr>
            <a:spLocks noGrp="1"/>
          </p:cNvSpPr>
          <p:nvPr>
            <p:ph idx="1"/>
          </p:nvPr>
        </p:nvSpPr>
        <p:spPr/>
        <p:txBody>
          <a:bodyPr/>
          <a:lstStyle/>
          <a:p>
            <a:r>
              <a:rPr lang="en-IN" dirty="0"/>
              <a:t>It consists of a feature extractor that is a pretrained model VGG16 , which is trained on image-net dataset (consist of million of images).</a:t>
            </a:r>
          </a:p>
          <a:p>
            <a:r>
              <a:rPr lang="en-IN" dirty="0"/>
              <a:t>It is consist of 16 layers , but here we did not included the fully connected layers to extract features.</a:t>
            </a:r>
          </a:p>
          <a:p>
            <a:r>
              <a:rPr lang="en-IN" dirty="0"/>
              <a:t>The extracted features and then passed through a Dense model or Linear SVC model.</a:t>
            </a:r>
          </a:p>
          <a:p>
            <a:r>
              <a:rPr lang="en-IN" dirty="0"/>
              <a:t>The Dense model consist of 5 layers or the Linear SVC is a Support Vector Classifier.</a:t>
            </a:r>
          </a:p>
          <a:p>
            <a:endParaRPr lang="en-IN" dirty="0"/>
          </a:p>
          <a:p>
            <a:endParaRPr lang="en-IN" dirty="0"/>
          </a:p>
        </p:txBody>
      </p:sp>
    </p:spTree>
    <p:extLst>
      <p:ext uri="{BB962C8B-B14F-4D97-AF65-F5344CB8AC3E}">
        <p14:creationId xmlns:p14="http://schemas.microsoft.com/office/powerpoint/2010/main" val="4027286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88631" y="212035"/>
            <a:ext cx="10150430" cy="940904"/>
          </a:xfrm>
        </p:spPr>
        <p:txBody>
          <a:bodyPr>
            <a:normAutofit fontScale="90000"/>
          </a:bodyPr>
          <a:lstStyle/>
          <a:p>
            <a:pPr algn="ctr"/>
            <a:r>
              <a:rPr lang="en-IN" dirty="0">
                <a:solidFill>
                  <a:srgbClr val="FF0000"/>
                </a:solidFill>
              </a:rPr>
              <a:t>VGG16 Architecture</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791" y="1338470"/>
            <a:ext cx="10515577" cy="4929808"/>
          </a:xfrm>
          <a:prstGeom prst="rect">
            <a:avLst/>
          </a:prstGeom>
        </p:spPr>
      </p:pic>
    </p:spTree>
    <p:extLst>
      <p:ext uri="{BB962C8B-B14F-4D97-AF65-F5344CB8AC3E}">
        <p14:creationId xmlns:p14="http://schemas.microsoft.com/office/powerpoint/2010/main" val="922453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Brief about VGG</a:t>
            </a:r>
          </a:p>
        </p:txBody>
      </p:sp>
      <p:sp>
        <p:nvSpPr>
          <p:cNvPr id="3" name="Content Placeholder 2"/>
          <p:cNvSpPr>
            <a:spLocks noGrp="1"/>
          </p:cNvSpPr>
          <p:nvPr>
            <p:ph idx="1"/>
          </p:nvPr>
        </p:nvSpPr>
        <p:spPr/>
        <p:txBody>
          <a:bodyPr/>
          <a:lstStyle/>
          <a:p>
            <a:r>
              <a:rPr lang="en-US" dirty="0"/>
              <a:t>VGG is a Convolutional Neural Network (CNN) architecture that secured first and second positions in the localization and classification tasks respectively in ImageNet challenge 2014.</a:t>
            </a:r>
          </a:p>
          <a:p>
            <a:r>
              <a:rPr lang="en-US" dirty="0"/>
              <a:t>All the CNNs have more or less similar architecture, stack of convolution and pooling layers at start and ending with fully connected and soft-max layers.</a:t>
            </a:r>
          </a:p>
          <a:p>
            <a:r>
              <a:rPr lang="en-US" dirty="0"/>
              <a:t>The main contribution of VGG is to show that classification/localization accuracy can be improved by increasing the depth of CNN in spite of using small receptive fields in the layers.</a:t>
            </a:r>
          </a:p>
          <a:p>
            <a:endParaRPr lang="en-IN" dirty="0"/>
          </a:p>
        </p:txBody>
      </p:sp>
    </p:spTree>
    <p:extLst>
      <p:ext uri="{BB962C8B-B14F-4D97-AF65-F5344CB8AC3E}">
        <p14:creationId xmlns:p14="http://schemas.microsoft.com/office/powerpoint/2010/main" val="3065334626"/>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TM16401371[[fn=Atlas]]</Template>
  <TotalTime>771</TotalTime>
  <Words>726</Words>
  <Application>Microsoft Office PowerPoint</Application>
  <PresentationFormat>Widescreen</PresentationFormat>
  <Paragraphs>46</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Calibri Light</vt:lpstr>
      <vt:lpstr>Rockwell</vt:lpstr>
      <vt:lpstr>Wingdings</vt:lpstr>
      <vt:lpstr>Atlas</vt:lpstr>
      <vt:lpstr>                                                                                                            Illegal Parking Detection Project </vt:lpstr>
      <vt:lpstr>Problems</vt:lpstr>
      <vt:lpstr>Illegal parking images</vt:lpstr>
      <vt:lpstr>Idea behind the project</vt:lpstr>
      <vt:lpstr>Dataset Used</vt:lpstr>
      <vt:lpstr>Our Project</vt:lpstr>
      <vt:lpstr>Model Architecture</vt:lpstr>
      <vt:lpstr>VGG16 Architecture</vt:lpstr>
      <vt:lpstr>Brief about VGG</vt:lpstr>
      <vt:lpstr>CNN Model</vt:lpstr>
      <vt:lpstr>Model predicitons</vt:lpstr>
      <vt:lpstr>PowerPoint Presentation</vt:lpstr>
      <vt:lpstr>PowerPoint Presentation</vt:lpstr>
      <vt:lpstr>Wrong Detections</vt:lpstr>
      <vt:lpstr>PowerPoint Presentation</vt:lpstr>
      <vt:lpstr>PowerPoint Presentation</vt:lpstr>
      <vt:lpstr>Benefits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Illegal Parking Detection Project</dc:title>
  <dc:creator>Jaskaran</dc:creator>
  <cp:lastModifiedBy>Jaskaran</cp:lastModifiedBy>
  <cp:revision>22</cp:revision>
  <dcterms:created xsi:type="dcterms:W3CDTF">2019-07-24T09:10:45Z</dcterms:created>
  <dcterms:modified xsi:type="dcterms:W3CDTF">2019-08-09T15:49:53Z</dcterms:modified>
</cp:coreProperties>
</file>