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7.jpeg" ContentType="image/jpeg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5.jpeg" ContentType="image/jpeg"/>
  <Override PartName="/ppt/media/image6.png" ContentType="image/png"/>
  <Override PartName="/ppt/media/image8.png" ContentType="image/png"/>
  <Override PartName="/ppt/media/image9.jpeg" ContentType="image/jpeg"/>
  <Override PartName="/ppt/media/image10.png" ContentType="image/png"/>
  <Override PartName="/ppt/media/image11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jpeg" ContentType="image/jpeg"/>
  <Override PartName="/ppt/media/image16.png" ContentType="image/png"/>
  <Override PartName="/ppt/media/image1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ACE5007-005F-4F31-875E-20B5161D9710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04/30/2020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12A42A7-96C1-428E-953A-9707603703B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7FB0E0C-6B8B-45E4-B642-9B1BA072A77A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04/30/2020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068CE23-A443-44CF-A57F-A15F58B14FA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23880" y="2133720"/>
            <a:ext cx="632412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376092"/>
                </a:solidFill>
                <a:latin typeface="Times New Roman"/>
              </a:rPr>
              <a:t>Advance HTML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376092"/>
                </a:solidFill>
                <a:latin typeface="Times New Roman"/>
              </a:rPr>
              <a:t>Final Project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3400" y="4645080"/>
            <a:ext cx="5238000" cy="11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1f497d"/>
                </a:solidFill>
                <a:latin typeface="Times New Roman"/>
              </a:rPr>
              <a:t>Name:Inderpreet Singh(3690)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1f497d"/>
                </a:solidFill>
                <a:latin typeface="Times New Roman"/>
              </a:rPr>
              <a:t>Name:Jaskaran Singh(3698)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1f497d"/>
                </a:solidFill>
                <a:latin typeface="Times New Roman"/>
              </a:rPr>
              <a:t>April 2020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07AD7BF-D6D1-43DB-974E-A2F0F34A4D6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85" name="Picture 8" descr=""/>
          <p:cNvPicPr/>
          <p:nvPr/>
        </p:nvPicPr>
        <p:blipFill>
          <a:blip r:embed="rId1"/>
          <a:srcRect l="0" t="25061" r="0" b="24525"/>
          <a:stretch/>
        </p:blipFill>
        <p:spPr>
          <a:xfrm>
            <a:off x="3452760" y="748440"/>
            <a:ext cx="2466720" cy="931680"/>
          </a:xfrm>
          <a:prstGeom prst="rect">
            <a:avLst/>
          </a:prstGeom>
          <a:ln>
            <a:noFill/>
          </a:ln>
        </p:spPr>
      </p:pic>
      <p:sp>
        <p:nvSpPr>
          <p:cNvPr id="86" name="CustomShape 4"/>
          <p:cNvSpPr/>
          <p:nvPr/>
        </p:nvSpPr>
        <p:spPr>
          <a:xfrm>
            <a:off x="1752480" y="3443040"/>
            <a:ext cx="5238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f497d"/>
                </a:solidFill>
                <a:latin typeface="Times New Roman"/>
              </a:rPr>
              <a:t>Title:Restaurant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ine 1"/>
          <p:cNvSpPr/>
          <p:nvPr/>
        </p:nvSpPr>
        <p:spPr>
          <a:xfrm>
            <a:off x="0" y="609480"/>
            <a:ext cx="9144000" cy="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"/>
          <p:cNvSpPr/>
          <p:nvPr/>
        </p:nvSpPr>
        <p:spPr>
          <a:xfrm>
            <a:off x="2514600" y="83160"/>
            <a:ext cx="48002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1f497d"/>
                </a:solidFill>
                <a:latin typeface="Times New Roman"/>
              </a:rPr>
              <a:t>Advanced HTML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1" name="Line 3"/>
          <p:cNvSpPr/>
          <p:nvPr/>
        </p:nvSpPr>
        <p:spPr>
          <a:xfrm>
            <a:off x="0" y="6324480"/>
            <a:ext cx="9144000" cy="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0" y="6396480"/>
            <a:ext cx="1752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1f497d"/>
                </a:solidFill>
                <a:latin typeface="Times New Roman"/>
              </a:rPr>
              <a:t>April 2020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7795FED-5B6F-4CF9-9B33-8259FF38CB7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64" name="Picture 11" descr=""/>
          <p:cNvPicPr/>
          <p:nvPr/>
        </p:nvPicPr>
        <p:blipFill>
          <a:blip r:embed="rId1"/>
          <a:srcRect l="0" t="25061" r="0" b="24525"/>
          <a:stretch/>
        </p:blipFill>
        <p:spPr>
          <a:xfrm>
            <a:off x="23760" y="0"/>
            <a:ext cx="1499760" cy="566280"/>
          </a:xfrm>
          <a:prstGeom prst="rect">
            <a:avLst/>
          </a:prstGeom>
          <a:ln>
            <a:noFill/>
          </a:ln>
        </p:spPr>
      </p:pic>
      <p:sp>
        <p:nvSpPr>
          <p:cNvPr id="165" name="CustomShape 6"/>
          <p:cNvSpPr/>
          <p:nvPr/>
        </p:nvSpPr>
        <p:spPr>
          <a:xfrm>
            <a:off x="2057400" y="6417720"/>
            <a:ext cx="6400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1f497d"/>
                </a:solidFill>
                <a:latin typeface="Times New Roman"/>
              </a:rPr>
              <a:t>Title: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182880" y="975600"/>
            <a:ext cx="8869680" cy="496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Line 1"/>
          <p:cNvSpPr/>
          <p:nvPr/>
        </p:nvSpPr>
        <p:spPr>
          <a:xfrm>
            <a:off x="0" y="609480"/>
            <a:ext cx="9144000" cy="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2514600" y="83160"/>
            <a:ext cx="48002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1f497d"/>
                </a:solidFill>
                <a:latin typeface="Times New Roman"/>
              </a:rPr>
              <a:t>Advanced HTML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" name="Line 3"/>
          <p:cNvSpPr/>
          <p:nvPr/>
        </p:nvSpPr>
        <p:spPr>
          <a:xfrm>
            <a:off x="0" y="6324480"/>
            <a:ext cx="9144000" cy="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4"/>
          <p:cNvSpPr/>
          <p:nvPr/>
        </p:nvSpPr>
        <p:spPr>
          <a:xfrm>
            <a:off x="0" y="6396480"/>
            <a:ext cx="1752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1f497d"/>
                </a:solidFill>
                <a:latin typeface="Times New Roman"/>
              </a:rPr>
              <a:t>April 2020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" name="TextShape 5"/>
          <p:cNvSpPr txBox="1"/>
          <p:nvPr/>
        </p:nvSpPr>
        <p:spPr>
          <a:xfrm>
            <a:off x="5577840" y="64177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A1F94A2-7200-4BAB-A48F-57E10EF1A76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2" name="Picture 11" descr=""/>
          <p:cNvPicPr/>
          <p:nvPr/>
        </p:nvPicPr>
        <p:blipFill>
          <a:blip r:embed="rId1"/>
          <a:srcRect l="0" t="25061" r="0" b="24525"/>
          <a:stretch/>
        </p:blipFill>
        <p:spPr>
          <a:xfrm>
            <a:off x="23760" y="0"/>
            <a:ext cx="1499760" cy="566280"/>
          </a:xfrm>
          <a:prstGeom prst="rect">
            <a:avLst/>
          </a:prstGeom>
          <a:ln>
            <a:noFill/>
          </a:ln>
        </p:spPr>
      </p:pic>
      <p:sp>
        <p:nvSpPr>
          <p:cNvPr id="93" name="CustomShape 6"/>
          <p:cNvSpPr/>
          <p:nvPr/>
        </p:nvSpPr>
        <p:spPr>
          <a:xfrm>
            <a:off x="2057400" y="6417720"/>
            <a:ext cx="6400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1f497d"/>
                </a:solidFill>
                <a:latin typeface="Times New Roman"/>
              </a:rPr>
              <a:t>Title: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TextShape 7"/>
          <p:cNvSpPr txBox="1"/>
          <p:nvPr/>
        </p:nvSpPr>
        <p:spPr>
          <a:xfrm>
            <a:off x="274320" y="609480"/>
            <a:ext cx="8321040" cy="621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Arial"/>
              </a:rPr>
              <a:t>Restaurant</a:t>
            </a:r>
            <a:r>
              <a:rPr b="0" lang="en-US" sz="1800" spc="-1" strike="noStrike">
                <a:latin typeface="Arial"/>
              </a:rPr>
              <a:t>  is a business that prepares and serves food and drinks to customers. Meals are generally served and eaten on the premises, but many restaurants also offer take-out and food delivery services.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Our Project that represents:Restaurant website and there is a welcome page,Gallery,Menu,About,Contact Html Pages with their Css styles.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Welcome Page that contians HTML and CSS: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HTML Code:</a:t>
            </a:r>
            <a:endParaRPr b="0" lang="en-US" sz="18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	</a:t>
            </a:r>
            <a:r>
              <a:rPr b="0" lang="en-US" sz="1500" spc="-1" strike="noStrike">
                <a:latin typeface="Arial"/>
              </a:rPr>
              <a:t>    </a:t>
            </a:r>
            <a:r>
              <a:rPr b="0" lang="en-US" sz="1500" spc="-1" strike="noStrike">
                <a:latin typeface="Arial"/>
              </a:rPr>
              <a:t>&lt;img src="images/logo.png" class="logo"&gt;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            </a:t>
            </a:r>
            <a:r>
              <a:rPr b="0" lang="en-US" sz="1500" spc="-1" strike="noStrike">
                <a:latin typeface="Arial"/>
              </a:rPr>
              <a:t>&lt;div class="header-right"&gt;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              </a:t>
            </a:r>
            <a:r>
              <a:rPr b="0" lang="en-US" sz="1500" spc="-1" strike="noStrike">
                <a:latin typeface="Arial"/>
              </a:rPr>
              <a:t>&lt;a  href="gallery.html"&gt;&lt;img src="images/gallery.png" alt="fb" &gt;Gallery&lt;/a&gt;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              </a:t>
            </a:r>
            <a:r>
              <a:rPr b="0" lang="en-US" sz="1500" spc="-1" strike="noStrike">
                <a:latin typeface="Arial"/>
              </a:rPr>
              <a:t>&lt;a href="Menu.html"&gt;&lt;img src="images/Menu.png" alt="fb" &gt;Menu&lt;/a&gt;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              </a:t>
            </a:r>
            <a:r>
              <a:rPr b="0" lang="en-US" sz="1500" spc="-1" strike="noStrike">
                <a:latin typeface="Arial"/>
              </a:rPr>
              <a:t>&lt;a href="about.html"&gt;&lt;img src="images/about.png" alt="fb"&gt;About&lt;/a&gt;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              </a:t>
            </a:r>
            <a:r>
              <a:rPr b="0" lang="en-US" sz="1500" spc="-1" strike="noStrike">
                <a:latin typeface="Arial"/>
              </a:rPr>
              <a:t>&lt;a  href="contact.html"&gt;&lt;img src="images/contact.png" alt="fb"&gt;Contact&lt;/a&gt;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Anchor tag is used for redirect the link and img tag is used for images.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CSS;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             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       </a:t>
            </a:r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274680" y="2834640"/>
            <a:ext cx="8229240" cy="56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Line 1"/>
          <p:cNvSpPr/>
          <p:nvPr/>
        </p:nvSpPr>
        <p:spPr>
          <a:xfrm>
            <a:off x="0" y="609480"/>
            <a:ext cx="9144000" cy="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2514600" y="83160"/>
            <a:ext cx="48002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1f497d"/>
                </a:solidFill>
                <a:latin typeface="Times New Roman"/>
              </a:rPr>
              <a:t>Advanced HTML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" name="Line 3"/>
          <p:cNvSpPr/>
          <p:nvPr/>
        </p:nvSpPr>
        <p:spPr>
          <a:xfrm>
            <a:off x="0" y="6324480"/>
            <a:ext cx="9144000" cy="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0" y="6396480"/>
            <a:ext cx="1752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1f497d"/>
                </a:solidFill>
                <a:latin typeface="Times New Roman"/>
              </a:rPr>
              <a:t>April 2020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0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21DAB1C-0424-4C5B-833A-41F0A6681B5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1" name="Picture 11" descr=""/>
          <p:cNvPicPr/>
          <p:nvPr/>
        </p:nvPicPr>
        <p:blipFill>
          <a:blip r:embed="rId1"/>
          <a:srcRect l="0" t="25061" r="0" b="24525"/>
          <a:stretch/>
        </p:blipFill>
        <p:spPr>
          <a:xfrm>
            <a:off x="23760" y="0"/>
            <a:ext cx="1499760" cy="566280"/>
          </a:xfrm>
          <a:prstGeom prst="rect">
            <a:avLst/>
          </a:prstGeom>
          <a:ln>
            <a:noFill/>
          </a:ln>
        </p:spPr>
      </p:pic>
      <p:sp>
        <p:nvSpPr>
          <p:cNvPr id="102" name="CustomShape 6"/>
          <p:cNvSpPr/>
          <p:nvPr/>
        </p:nvSpPr>
        <p:spPr>
          <a:xfrm>
            <a:off x="2057400" y="6417720"/>
            <a:ext cx="6400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1f497d"/>
                </a:solidFill>
                <a:latin typeface="Times New Roman"/>
              </a:rPr>
              <a:t>Title: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TextShape 7"/>
          <p:cNvSpPr txBox="1"/>
          <p:nvPr/>
        </p:nvSpPr>
        <p:spPr>
          <a:xfrm>
            <a:off x="365760" y="731520"/>
            <a:ext cx="8412480" cy="539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Footer html:</a:t>
            </a:r>
            <a:endParaRPr b="0" lang="en-US" sz="18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	</a:t>
            </a:r>
            <a:r>
              <a:rPr b="0" lang="en-US" sz="1500" spc="-1" strike="noStrike">
                <a:latin typeface="Arial"/>
              </a:rPr>
              <a:t>&lt;img src="images/logo.png"&gt;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       </a:t>
            </a:r>
            <a:r>
              <a:rPr b="0" lang="en-US" sz="1500" spc="-1" strike="noStrike">
                <a:latin typeface="Arial"/>
              </a:rPr>
              <a:t>&lt;p class="footer-links"&gt;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            </a:t>
            </a:r>
            <a:r>
              <a:rPr b="0" lang="en-US" sz="1500" spc="-1" strike="noStrike">
                <a:latin typeface="Arial"/>
              </a:rPr>
              <a:t>&lt;a  href="gallery.html"&gt;Gallery&lt;/a&gt;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            </a:t>
            </a:r>
            <a:r>
              <a:rPr b="0" lang="en-US" sz="1500" spc="-1" strike="noStrike">
                <a:latin typeface="Arial"/>
              </a:rPr>
              <a:t>|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            </a:t>
            </a:r>
            <a:r>
              <a:rPr b="0" lang="en-US" sz="1500" spc="-1" strike="noStrike">
                <a:latin typeface="Arial"/>
              </a:rPr>
              <a:t>&lt;a href="Menu.html"&gt;Menu&lt;/a&gt;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            </a:t>
            </a:r>
            <a:r>
              <a:rPr b="0" lang="en-US" sz="1500" spc="-1" strike="noStrike">
                <a:latin typeface="Arial"/>
              </a:rPr>
              <a:t>|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            </a:t>
            </a:r>
            <a:r>
              <a:rPr b="0" lang="en-US" sz="1500" spc="-1" strike="noStrike">
                <a:latin typeface="Arial"/>
              </a:rPr>
              <a:t>&lt;a href="about.html"&gt;About&lt;/a&gt;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            </a:t>
            </a:r>
            <a:r>
              <a:rPr b="0" lang="en-US" sz="1500" spc="-1" strike="noStrike">
                <a:latin typeface="Arial"/>
              </a:rPr>
              <a:t>|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            </a:t>
            </a:r>
            <a:r>
              <a:rPr b="0" lang="en-US" sz="1500" spc="-1" strike="noStrike">
                <a:latin typeface="Arial"/>
              </a:rPr>
              <a:t>&lt;a  href="contact.html"&gt;Contact&lt;/a&gt;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        </a:t>
            </a:r>
            <a:r>
              <a:rPr b="0" lang="en-US" sz="1500" spc="-1" strike="noStrike">
                <a:latin typeface="Arial"/>
              </a:rPr>
              <a:t>&lt;/p&gt;</a:t>
            </a:r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365760" y="3200400"/>
            <a:ext cx="8229600" cy="1316160"/>
          </a:xfrm>
          <a:prstGeom prst="rect">
            <a:avLst/>
          </a:prstGeom>
          <a:ln>
            <a:noFill/>
          </a:ln>
        </p:spPr>
      </p:pic>
      <p:sp>
        <p:nvSpPr>
          <p:cNvPr id="105" name="TextShape 8"/>
          <p:cNvSpPr txBox="1"/>
          <p:nvPr/>
        </p:nvSpPr>
        <p:spPr>
          <a:xfrm>
            <a:off x="224640" y="4366080"/>
            <a:ext cx="8797320" cy="208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CSS for header and footer:                                                                            </a:t>
            </a:r>
            <a:br/>
            <a:r>
              <a:rPr b="0" lang="en-US" sz="1800" spc="-1" strike="noStrike">
                <a:latin typeface="Arial"/>
              </a:rPr>
              <a:t> </a:t>
            </a:r>
            <a:br/>
            <a:r>
              <a:rPr b="0" lang="en-US" sz="1200" spc="-1" strike="noStrike">
                <a:latin typeface="Arial"/>
              </a:rPr>
              <a:t>.</a:t>
            </a:r>
            <a:r>
              <a:rPr b="0" lang="en-US" sz="1500" spc="-1" strike="noStrike">
                <a:latin typeface="Arial"/>
              </a:rPr>
              <a:t>header { overflow: hidden; background-color: #f1f1f1; padding: 20px 10px;height: 80px;}  .header a { float: left;color: black; </a:t>
            </a:r>
            <a:br/>
            <a:r>
              <a:rPr b="0" lang="en-US" sz="1500" spc="-1" strike="noStrike">
                <a:latin typeface="Arial"/>
              </a:rPr>
              <a:t>    text-align: center; padding: 5px 15px 15px 15px;text-decoration: none;font-size: 0.8cm; margin-top: 20px; line-height: 25px; </a:t>
            </a:r>
            <a:br/>
            <a:r>
              <a:rPr b="0" lang="en-US" sz="1500" spc="-1" strike="noStrike">
                <a:latin typeface="Arial"/>
              </a:rPr>
              <a:t>border-radius: 4px;  } .header img.logo { width: 160px;height: 80px;}.header a:hover {background-color: #ddd;color: goldenrod } </a:t>
            </a:r>
            <a:br/>
            <a:r>
              <a:rPr b="0" lang="en-US" sz="1500" spc="-1" strike="noStrike">
                <a:latin typeface="Arial"/>
              </a:rPr>
              <a:t>  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Line 1"/>
          <p:cNvSpPr/>
          <p:nvPr/>
        </p:nvSpPr>
        <p:spPr>
          <a:xfrm>
            <a:off x="0" y="609480"/>
            <a:ext cx="9144000" cy="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2514600" y="83160"/>
            <a:ext cx="48002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1f497d"/>
                </a:solidFill>
                <a:latin typeface="Times New Roman"/>
              </a:rPr>
              <a:t>Advanced HTML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" name="Line 3"/>
          <p:cNvSpPr/>
          <p:nvPr/>
        </p:nvSpPr>
        <p:spPr>
          <a:xfrm>
            <a:off x="0" y="6324480"/>
            <a:ext cx="9144000" cy="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4"/>
          <p:cNvSpPr/>
          <p:nvPr/>
        </p:nvSpPr>
        <p:spPr>
          <a:xfrm>
            <a:off x="0" y="6396480"/>
            <a:ext cx="1752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1f497d"/>
                </a:solidFill>
                <a:latin typeface="Times New Roman"/>
              </a:rPr>
              <a:t>April 2020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0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E0592D5-4945-4AEF-8B64-0F105769E32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11" name="Picture 11" descr=""/>
          <p:cNvPicPr/>
          <p:nvPr/>
        </p:nvPicPr>
        <p:blipFill>
          <a:blip r:embed="rId1"/>
          <a:srcRect l="0" t="25061" r="0" b="24525"/>
          <a:stretch/>
        </p:blipFill>
        <p:spPr>
          <a:xfrm>
            <a:off x="23760" y="0"/>
            <a:ext cx="1499760" cy="566280"/>
          </a:xfrm>
          <a:prstGeom prst="rect">
            <a:avLst/>
          </a:prstGeom>
          <a:ln>
            <a:noFill/>
          </a:ln>
        </p:spPr>
      </p:pic>
      <p:sp>
        <p:nvSpPr>
          <p:cNvPr id="112" name="CustomShape 6"/>
          <p:cNvSpPr/>
          <p:nvPr/>
        </p:nvSpPr>
        <p:spPr>
          <a:xfrm>
            <a:off x="2057400" y="6417720"/>
            <a:ext cx="6400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1f497d"/>
                </a:solidFill>
                <a:latin typeface="Times New Roman"/>
              </a:rPr>
              <a:t>Title: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TextShape 7"/>
          <p:cNvSpPr txBox="1"/>
          <p:nvPr/>
        </p:nvSpPr>
        <p:spPr>
          <a:xfrm>
            <a:off x="365760" y="566280"/>
            <a:ext cx="7863840" cy="603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br/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8"/>
          <p:cNvSpPr txBox="1"/>
          <p:nvPr/>
        </p:nvSpPr>
        <p:spPr>
          <a:xfrm>
            <a:off x="457200" y="733320"/>
            <a:ext cx="8138160" cy="393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.footer-part{background-color: #f1f1f1;box-sizing: border-box;width: 100%;text-align: left;font: bold 16px sans-serif;padding: 30px 30px 0 30px;}.footer-left,.footer-center,.footer-right{display: inline-block;vertical-align: top;}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Gallery page</a:t>
            </a:r>
            <a:r>
              <a:rPr b="0" lang="en-US" sz="1800" spc="-1" strike="noStrike">
                <a:latin typeface="Arial"/>
              </a:rPr>
              <a:t>:In this,there is a food collage of different pictures.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&lt;section class="pic_gallery"&gt;&lt;h2&gt;Food Collage&lt;/h2&gt;&lt;img src="images/1.jpg" alt="photo"&gt;&lt;img src="images/2.jpg" alt="photo"&gt;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…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Css Code</a:t>
            </a:r>
            <a:r>
              <a:rPr b="0" lang="en-US" sz="1800" spc="-1" strike="noStrike">
                <a:latin typeface="Arial"/>
              </a:rPr>
              <a:t>:section { width: auto;height: 800px; margin-left: 120px;}.pic_gallery&gt;img {width: 300px;height: 200px; margin: 0 auto margin-top: 1%; filter: drop-shadow(10px 8px 10px gray);filter: scale(1.02, 1.02);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border: 4px solid white;}h2 {color: goldenrod;margin: 0 auto;text-shadow: 1px 1px black;font-size: 1.8cm;}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556200" y="4480560"/>
            <a:ext cx="7947720" cy="155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Line 1"/>
          <p:cNvSpPr/>
          <p:nvPr/>
        </p:nvSpPr>
        <p:spPr>
          <a:xfrm>
            <a:off x="0" y="609480"/>
            <a:ext cx="9144000" cy="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2514600" y="83160"/>
            <a:ext cx="48002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1f497d"/>
                </a:solidFill>
                <a:latin typeface="Times New Roman"/>
              </a:rPr>
              <a:t>Advanced HTML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Line 3"/>
          <p:cNvSpPr/>
          <p:nvPr/>
        </p:nvSpPr>
        <p:spPr>
          <a:xfrm>
            <a:off x="0" y="6324480"/>
            <a:ext cx="9144000" cy="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4"/>
          <p:cNvSpPr/>
          <p:nvPr/>
        </p:nvSpPr>
        <p:spPr>
          <a:xfrm>
            <a:off x="0" y="6396480"/>
            <a:ext cx="1752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1f497d"/>
                </a:solidFill>
                <a:latin typeface="Times New Roman"/>
              </a:rPr>
              <a:t>April 2020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0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B965205-9F14-4408-AD2E-CE871DD8F62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21" name="Picture 11" descr=""/>
          <p:cNvPicPr/>
          <p:nvPr/>
        </p:nvPicPr>
        <p:blipFill>
          <a:blip r:embed="rId1"/>
          <a:srcRect l="0" t="25061" r="0" b="24525"/>
          <a:stretch/>
        </p:blipFill>
        <p:spPr>
          <a:xfrm>
            <a:off x="23760" y="0"/>
            <a:ext cx="1499760" cy="566280"/>
          </a:xfrm>
          <a:prstGeom prst="rect">
            <a:avLst/>
          </a:prstGeom>
          <a:ln>
            <a:noFill/>
          </a:ln>
        </p:spPr>
      </p:pic>
      <p:sp>
        <p:nvSpPr>
          <p:cNvPr id="122" name="CustomShape 6"/>
          <p:cNvSpPr/>
          <p:nvPr/>
        </p:nvSpPr>
        <p:spPr>
          <a:xfrm>
            <a:off x="2057400" y="6417720"/>
            <a:ext cx="6400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1f497d"/>
                </a:solidFill>
                <a:latin typeface="Times New Roman"/>
              </a:rPr>
              <a:t>Title: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TextShape 7"/>
          <p:cNvSpPr txBox="1"/>
          <p:nvPr/>
        </p:nvSpPr>
        <p:spPr>
          <a:xfrm>
            <a:off x="182880" y="731520"/>
            <a:ext cx="8686800" cy="418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Arial"/>
              </a:rPr>
              <a:t>Menu Page:</a:t>
            </a:r>
            <a:r>
              <a:rPr b="0" lang="en-US" sz="1800" spc="-1" strike="noStrike">
                <a:latin typeface="Arial"/>
              </a:rPr>
              <a:t>In this page,there is a menu of lunch,dinner and wine list.</a:t>
            </a:r>
            <a:endParaRPr b="1" lang="en-US" sz="1800" spc="-1" strike="noStrike">
              <a:latin typeface="Arial"/>
            </a:endParaRPr>
          </a:p>
          <a:p>
            <a:endParaRPr b="1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In Html code,we used a main tag which holds the menu of the restaurant,inside main tag there is a aside and section tag which has their own properties.</a:t>
            </a:r>
            <a:endParaRPr b="1" lang="en-US" sz="1800" spc="-1" strike="noStrike">
              <a:latin typeface="Arial"/>
            </a:endParaRPr>
          </a:p>
          <a:p>
            <a:endParaRPr b="1" lang="en-US" sz="1800" spc="-1" strike="noStrike">
              <a:latin typeface="Arial"/>
            </a:endParaRPr>
          </a:p>
          <a:p>
            <a:endParaRPr b="1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Css</a:t>
            </a:r>
            <a:r>
              <a:rPr b="0" lang="en-US" sz="1800" spc="-1" strike="noStrike">
                <a:latin typeface="Arial"/>
              </a:rPr>
              <a:t> Code:section {width: auto;height: 800px;margin-left: 120px;}.pic_gallery&gt;img { width: 300px;height: 200px;margin: 0 auto;margin-top: 1%;filter: drop-shadow(10px 8px 10px gray);filter: scale(1.02, 1.02);border: 4px solid white;}h2 {color: goldenrod;</a:t>
            </a:r>
            <a:endParaRPr b="1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margin: 0 auto;text-shadow: 1px 1px black;font-size: 1.8cm;}</a:t>
            </a:r>
            <a:endParaRPr b="1" lang="en-US" sz="1800" spc="-1" strike="noStrike">
              <a:latin typeface="Arial"/>
            </a:endParaRPr>
          </a:p>
          <a:p>
            <a:endParaRPr b="1" lang="en-US" sz="1800" spc="-1" strike="noStrike">
              <a:latin typeface="Arial"/>
            </a:endParaRPr>
          </a:p>
          <a:p>
            <a:endParaRPr b="1" lang="en-US" sz="1800" spc="-1" strike="noStrike">
              <a:latin typeface="Arial"/>
            </a:endParaRPr>
          </a:p>
          <a:p>
            <a:endParaRPr b="1" lang="en-US" sz="1800" spc="-1" strike="noStrike">
              <a:latin typeface="Arial"/>
            </a:endParaRPr>
          </a:p>
          <a:p>
            <a:endParaRPr b="1" lang="en-US" sz="1800" spc="-1" strike="noStrike">
              <a:latin typeface="Arial"/>
            </a:endParaRPr>
          </a:p>
          <a:p>
            <a:endParaRPr b="1" lang="en-US" sz="1800" spc="-1" strike="noStrike">
              <a:latin typeface="Arial"/>
            </a:endParaRPr>
          </a:p>
          <a:p>
            <a:endParaRPr b="1" lang="en-US" sz="18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640080" y="3931920"/>
            <a:ext cx="7040880" cy="168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ine 1"/>
          <p:cNvSpPr/>
          <p:nvPr/>
        </p:nvSpPr>
        <p:spPr>
          <a:xfrm>
            <a:off x="0" y="609480"/>
            <a:ext cx="9144000" cy="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2514600" y="83160"/>
            <a:ext cx="48002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1f497d"/>
                </a:solidFill>
                <a:latin typeface="Times New Roman"/>
              </a:rPr>
              <a:t>Advanced HTML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Line 3"/>
          <p:cNvSpPr/>
          <p:nvPr/>
        </p:nvSpPr>
        <p:spPr>
          <a:xfrm>
            <a:off x="0" y="6324480"/>
            <a:ext cx="9144000" cy="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4"/>
          <p:cNvSpPr/>
          <p:nvPr/>
        </p:nvSpPr>
        <p:spPr>
          <a:xfrm>
            <a:off x="0" y="6396480"/>
            <a:ext cx="1752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1f497d"/>
                </a:solidFill>
                <a:latin typeface="Times New Roman"/>
              </a:rPr>
              <a:t>April 2020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9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FF0D1D8-2FEA-45D4-B3AB-7DBD4BF1080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30" name="Picture 11" descr=""/>
          <p:cNvPicPr/>
          <p:nvPr/>
        </p:nvPicPr>
        <p:blipFill>
          <a:blip r:embed="rId1"/>
          <a:srcRect l="0" t="25061" r="0" b="24525"/>
          <a:stretch/>
        </p:blipFill>
        <p:spPr>
          <a:xfrm>
            <a:off x="23760" y="0"/>
            <a:ext cx="1499760" cy="566280"/>
          </a:xfrm>
          <a:prstGeom prst="rect">
            <a:avLst/>
          </a:prstGeom>
          <a:ln>
            <a:noFill/>
          </a:ln>
        </p:spPr>
      </p:pic>
      <p:sp>
        <p:nvSpPr>
          <p:cNvPr id="131" name="CustomShape 6"/>
          <p:cNvSpPr/>
          <p:nvPr/>
        </p:nvSpPr>
        <p:spPr>
          <a:xfrm>
            <a:off x="2057400" y="6417720"/>
            <a:ext cx="6400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1f497d"/>
                </a:solidFill>
                <a:latin typeface="Times New Roman"/>
              </a:rPr>
              <a:t>Title: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TextShape 7"/>
          <p:cNvSpPr txBox="1"/>
          <p:nvPr/>
        </p:nvSpPr>
        <p:spPr>
          <a:xfrm>
            <a:off x="91440" y="731520"/>
            <a:ext cx="8961120" cy="546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Arial"/>
              </a:rPr>
              <a:t>About Us Page</a:t>
            </a:r>
            <a:r>
              <a:rPr b="0" lang="en-US" sz="1800" spc="-1" strike="noStrike">
                <a:latin typeface="Arial"/>
              </a:rPr>
              <a:t>:In this, there is a histroy of the restaurant,marquee tag and interior picture of the restaurant.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Html code</a:t>
            </a:r>
            <a:r>
              <a:rPr b="0" lang="en-US" sz="1800" spc="-1" strike="noStrike">
                <a:latin typeface="Arial"/>
              </a:rPr>
              <a:t>:&lt;marquee behavior="scroll" direction="left"&gt; &lt;img src="images/1.jpg" width="120px" height="100px" alt="Natural"&gt;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This tag is use to insert a scrolling area of text,images.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&lt;p&gt;Owner, MR. Singh, opened the restaurant in 1985, with the idea of creating a space&lt;/p&gt;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This tag is use to represents a paragraph.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Css Code:</a:t>
            </a:r>
            <a:r>
              <a:rPr b="0" lang="en-US" sz="1800" spc="-1" strike="noStrike">
                <a:latin typeface="Arial"/>
              </a:rPr>
              <a:t>section&gt;article{ width: 45%;height: 590px;font-size: 25px;margin-top: 40px;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float:left;}section&gt;article&gt;p{color:white;}section&gt;aside{width: 45%;height: 590px;margin-top: 45px;float:right;}section&gt;aside&gt;img{width:100%;height: 590px;}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274320" y="4389120"/>
            <a:ext cx="8503920" cy="182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ne 1"/>
          <p:cNvSpPr/>
          <p:nvPr/>
        </p:nvSpPr>
        <p:spPr>
          <a:xfrm>
            <a:off x="0" y="609480"/>
            <a:ext cx="9144000" cy="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2514600" y="83160"/>
            <a:ext cx="48002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1f497d"/>
                </a:solidFill>
                <a:latin typeface="Times New Roman"/>
              </a:rPr>
              <a:t>Advanced HTML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6" name="Line 3"/>
          <p:cNvSpPr/>
          <p:nvPr/>
        </p:nvSpPr>
        <p:spPr>
          <a:xfrm>
            <a:off x="0" y="6324480"/>
            <a:ext cx="9144000" cy="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4"/>
          <p:cNvSpPr/>
          <p:nvPr/>
        </p:nvSpPr>
        <p:spPr>
          <a:xfrm>
            <a:off x="0" y="6396480"/>
            <a:ext cx="1752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1f497d"/>
                </a:solidFill>
                <a:latin typeface="Times New Roman"/>
              </a:rPr>
              <a:t>April 2020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8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C283724-1DFF-4485-847F-90ACFC26DD1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39" name="Picture 11" descr=""/>
          <p:cNvPicPr/>
          <p:nvPr/>
        </p:nvPicPr>
        <p:blipFill>
          <a:blip r:embed="rId1"/>
          <a:srcRect l="0" t="25061" r="0" b="24525"/>
          <a:stretch/>
        </p:blipFill>
        <p:spPr>
          <a:xfrm>
            <a:off x="23760" y="0"/>
            <a:ext cx="1499760" cy="566280"/>
          </a:xfrm>
          <a:prstGeom prst="rect">
            <a:avLst/>
          </a:prstGeom>
          <a:ln>
            <a:noFill/>
          </a:ln>
        </p:spPr>
      </p:pic>
      <p:sp>
        <p:nvSpPr>
          <p:cNvPr id="140" name="CustomShape 6"/>
          <p:cNvSpPr/>
          <p:nvPr/>
        </p:nvSpPr>
        <p:spPr>
          <a:xfrm>
            <a:off x="2057400" y="6417720"/>
            <a:ext cx="6400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1f497d"/>
                </a:solidFill>
                <a:latin typeface="Times New Roman"/>
              </a:rPr>
              <a:t>Title: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Shape 7"/>
          <p:cNvSpPr txBox="1"/>
          <p:nvPr/>
        </p:nvSpPr>
        <p:spPr>
          <a:xfrm>
            <a:off x="182880" y="822960"/>
            <a:ext cx="8686800" cy="52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Arial"/>
              </a:rPr>
              <a:t>Contact us Page</a:t>
            </a:r>
            <a:r>
              <a:rPr b="0" lang="en-US" sz="1800" spc="-1" strike="noStrike">
                <a:latin typeface="Arial"/>
              </a:rPr>
              <a:t>:This page contains a form,Google Map to contact regarding any query with providing a  personal details.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Html page: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&lt;article class="form"&gt;&lt;form action="registration"&gt;&lt;fieldset&gt;&lt;legend&gt;Your Information&lt;/legend&gt;&lt;label for="lastName"&gt;Last Name&lt;/label&gt;&lt;input type="text" id="lastName" placeholder="Last Name" required="required" maxlength="50" autofocus /&gt;&lt;label for="firstName"&gt;First Name&lt;/label&gt;&lt;input type="text" id="firstName" name="firstName" placeholder="First Name" required="required" maxlength="50" /&gt;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           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Article tag is self-contained content.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Form tag is used for creating a form of user input and its contains textfields,checkboxs and more.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Legend tag is used to designate a caption for the fieldset tag.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Label tag is used to toggles the control of mouse.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Input tag is used for acceptance of user-input data of various types on a website.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      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Line 1"/>
          <p:cNvSpPr/>
          <p:nvPr/>
        </p:nvSpPr>
        <p:spPr>
          <a:xfrm>
            <a:off x="0" y="609480"/>
            <a:ext cx="9144000" cy="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"/>
          <p:cNvSpPr/>
          <p:nvPr/>
        </p:nvSpPr>
        <p:spPr>
          <a:xfrm>
            <a:off x="2514600" y="83160"/>
            <a:ext cx="48002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1f497d"/>
                </a:solidFill>
                <a:latin typeface="Times New Roman"/>
              </a:rPr>
              <a:t>Advanced HTML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4" name="Line 3"/>
          <p:cNvSpPr/>
          <p:nvPr/>
        </p:nvSpPr>
        <p:spPr>
          <a:xfrm>
            <a:off x="0" y="6324480"/>
            <a:ext cx="9144000" cy="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0" y="6396480"/>
            <a:ext cx="1752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1f497d"/>
                </a:solidFill>
                <a:latin typeface="Times New Roman"/>
              </a:rPr>
              <a:t>April 2020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6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BDA612C-7ADE-4855-B834-9E13B45758B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47" name="Picture 11" descr=""/>
          <p:cNvPicPr/>
          <p:nvPr/>
        </p:nvPicPr>
        <p:blipFill>
          <a:blip r:embed="rId1"/>
          <a:srcRect l="0" t="25061" r="0" b="24525"/>
          <a:stretch/>
        </p:blipFill>
        <p:spPr>
          <a:xfrm>
            <a:off x="23760" y="0"/>
            <a:ext cx="1499760" cy="566280"/>
          </a:xfrm>
          <a:prstGeom prst="rect">
            <a:avLst/>
          </a:prstGeom>
          <a:ln>
            <a:noFill/>
          </a:ln>
        </p:spPr>
      </p:pic>
      <p:sp>
        <p:nvSpPr>
          <p:cNvPr id="148" name="CustomShape 6"/>
          <p:cNvSpPr/>
          <p:nvPr/>
        </p:nvSpPr>
        <p:spPr>
          <a:xfrm>
            <a:off x="2057400" y="6417720"/>
            <a:ext cx="6400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1f497d"/>
                </a:solidFill>
                <a:latin typeface="Times New Roman"/>
              </a:rPr>
              <a:t>Title: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TextShape 7"/>
          <p:cNvSpPr txBox="1"/>
          <p:nvPr/>
        </p:nvSpPr>
        <p:spPr>
          <a:xfrm>
            <a:off x="91440" y="731520"/>
            <a:ext cx="8961120" cy="52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&lt;iframe src="https://www.google.com/maps/embed width="100%" height="395px" frameborder="0" style="border:0;" allowfullscreen="" aria-hidden="false" tabindex="0"&gt;&lt;/iframe&gt;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Iframe tag</a:t>
            </a:r>
            <a:r>
              <a:rPr b="0" lang="en-US" sz="1800" spc="-1" strike="noStrike">
                <a:latin typeface="Arial"/>
              </a:rPr>
              <a:t> is defines a region within the document in which browser can display a seperate document,including scrollbars and borders.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Css Code</a:t>
            </a:r>
            <a:r>
              <a:rPr b="0" lang="en-US" sz="1800" spc="-1" strike="noStrike">
                <a:latin typeface="Arial"/>
              </a:rPr>
              <a:t>:fieldset{background-color: #ddd;color: goldenrod;}legend {color: goldenrod;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font-size: 20px;background-color: #361818;padding: 5px;margin-left: 20px;}label { width: 35%;display: inline-block;margin-top: 20px;font-size: 19px;text-align: right;margin-right: 15px;}input[type=submit] {margin-left: 45%;color: goldenrod;background-color: #361818;width: 80px;height: 40px;margin-top: 5px;}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 1"/>
          <p:cNvSpPr/>
          <p:nvPr/>
        </p:nvSpPr>
        <p:spPr>
          <a:xfrm>
            <a:off x="0" y="609480"/>
            <a:ext cx="9144000" cy="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2514600" y="83160"/>
            <a:ext cx="48002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1f497d"/>
                </a:solidFill>
                <a:latin typeface="Times New Roman"/>
              </a:rPr>
              <a:t>Advanced HTML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2" name="Line 3"/>
          <p:cNvSpPr/>
          <p:nvPr/>
        </p:nvSpPr>
        <p:spPr>
          <a:xfrm>
            <a:off x="0" y="6324480"/>
            <a:ext cx="9144000" cy="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4"/>
          <p:cNvSpPr/>
          <p:nvPr/>
        </p:nvSpPr>
        <p:spPr>
          <a:xfrm>
            <a:off x="0" y="6396480"/>
            <a:ext cx="1752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1f497d"/>
                </a:solidFill>
                <a:latin typeface="Times New Roman"/>
              </a:rPr>
              <a:t>April 2020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4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FF5409A-5F4F-4C66-B0FB-50DDA01B78A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55" name="Picture 11" descr=""/>
          <p:cNvPicPr/>
          <p:nvPr/>
        </p:nvPicPr>
        <p:blipFill>
          <a:blip r:embed="rId1"/>
          <a:srcRect l="0" t="25061" r="0" b="24525"/>
          <a:stretch/>
        </p:blipFill>
        <p:spPr>
          <a:xfrm>
            <a:off x="23760" y="0"/>
            <a:ext cx="1499760" cy="566280"/>
          </a:xfrm>
          <a:prstGeom prst="rect">
            <a:avLst/>
          </a:prstGeom>
          <a:ln>
            <a:noFill/>
          </a:ln>
        </p:spPr>
      </p:pic>
      <p:sp>
        <p:nvSpPr>
          <p:cNvPr id="156" name="CustomShape 6"/>
          <p:cNvSpPr/>
          <p:nvPr/>
        </p:nvSpPr>
        <p:spPr>
          <a:xfrm>
            <a:off x="2057400" y="6417720"/>
            <a:ext cx="6400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1f497d"/>
                </a:solidFill>
                <a:latin typeface="Times New Roman"/>
              </a:rPr>
              <a:t>Title: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548640" y="864000"/>
            <a:ext cx="8046720" cy="2885040"/>
          </a:xfrm>
          <a:prstGeom prst="rect">
            <a:avLst/>
          </a:prstGeom>
          <a:ln>
            <a:noFill/>
          </a:ln>
        </p:spPr>
      </p:pic>
      <p:sp>
        <p:nvSpPr>
          <p:cNvPr id="158" name="TextShape 7"/>
          <p:cNvSpPr txBox="1"/>
          <p:nvPr/>
        </p:nvSpPr>
        <p:spPr>
          <a:xfrm>
            <a:off x="457200" y="4023360"/>
            <a:ext cx="832104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We also used three media query which is use to make a responsive website according to different devices resolution.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Larger than 992px(for medium devices)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Larger than 768px(for small devices,tablets)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Smaller than or equal to 600px(smartphones)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69684</TotalTime>
  <Application>LibreOffice/6.2.4.2$Windows_X86_64 LibreOffice_project/2412653d852ce75f65fbfa83fb7e7b669a126d64</Application>
  <Words>76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2019-08-01T18:55:56Z</dcterms:created>
  <dc:creator>Windows User</dc:creator>
  <dc:description/>
  <dc:language>en-US</dc:language>
  <cp:lastModifiedBy/>
  <dcterms:modified xsi:type="dcterms:W3CDTF">2020-04-30T00:39:49Z</dcterms:modified>
  <cp:revision>1702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